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3" r:id="rId1"/>
  </p:sldMasterIdLst>
  <p:notesMasterIdLst>
    <p:notesMasterId r:id="rId24"/>
  </p:notesMasterIdLst>
  <p:sldIdLst>
    <p:sldId id="274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</p:sldIdLst>
  <p:sldSz cx="9144000" cy="5143500" type="screen16x9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5755"/>
    <a:srgbClr val="0F8B89"/>
    <a:srgbClr val="F09409"/>
    <a:srgbClr val="15C1BD"/>
    <a:srgbClr val="ECEBEC"/>
    <a:srgbClr val="FDDE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2328" y="7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José Hernández Cataño" userId="2e89dd96b688a010" providerId="LiveId" clId="{0F1FD8B1-F009-4167-9CFE-E5D82E1A398A}"/>
    <pc:docChg chg="undo custSel addSld delSld modSld modMainMaster">
      <pc:chgData name="Antonio José Hernández Cataño" userId="2e89dd96b688a010" providerId="LiveId" clId="{0F1FD8B1-F009-4167-9CFE-E5D82E1A398A}" dt="2024-05-20T04:46:49.462" v="2457"/>
      <pc:docMkLst>
        <pc:docMk/>
      </pc:docMkLst>
      <pc:sldChg chg="addSp delSp modSp del mod">
        <pc:chgData name="Antonio José Hernández Cataño" userId="2e89dd96b688a010" providerId="LiveId" clId="{0F1FD8B1-F009-4167-9CFE-E5D82E1A398A}" dt="2024-05-20T03:02:07.555" v="649" actId="47"/>
        <pc:sldMkLst>
          <pc:docMk/>
          <pc:sldMk cId="0" sldId="256"/>
        </pc:sldMkLst>
        <pc:spChg chg="mod">
          <ac:chgData name="Antonio José Hernández Cataño" userId="2e89dd96b688a010" providerId="LiveId" clId="{0F1FD8B1-F009-4167-9CFE-E5D82E1A398A}" dt="2024-05-19T20:46:41.235" v="70" actId="20577"/>
          <ac:spMkLst>
            <pc:docMk/>
            <pc:sldMk cId="0" sldId="256"/>
            <ac:spMk id="42" creationId="{00000000-0000-0000-0000-000000000000}"/>
          </ac:spMkLst>
        </pc:spChg>
        <pc:picChg chg="del">
          <ac:chgData name="Antonio José Hernández Cataño" userId="2e89dd96b688a010" providerId="LiveId" clId="{0F1FD8B1-F009-4167-9CFE-E5D82E1A398A}" dt="2024-05-19T21:08:31.019" v="90" actId="478"/>
          <ac:picMkLst>
            <pc:docMk/>
            <pc:sldMk cId="0" sldId="256"/>
            <ac:picMk id="44" creationId="{00000000-0000-0000-0000-000000000000}"/>
          </ac:picMkLst>
        </pc:picChg>
        <pc:picChg chg="add del">
          <ac:chgData name="Antonio José Hernández Cataño" userId="2e89dd96b688a010" providerId="LiveId" clId="{0F1FD8B1-F009-4167-9CFE-E5D82E1A398A}" dt="2024-05-19T21:53:31.911" v="408"/>
          <ac:picMkLst>
            <pc:docMk/>
            <pc:sldMk cId="0" sldId="256"/>
            <ac:picMk id="1026" creationId="{00FDAA04-5FC3-4D3F-B8F7-C33A9FE2CCCA}"/>
          </ac:picMkLst>
        </pc:picChg>
        <pc:picChg chg="add mod">
          <ac:chgData name="Antonio José Hernández Cataño" userId="2e89dd96b688a010" providerId="LiveId" clId="{0F1FD8B1-F009-4167-9CFE-E5D82E1A398A}" dt="2024-05-20T02:55:46.335" v="558" actId="1076"/>
          <ac:picMkLst>
            <pc:docMk/>
            <pc:sldMk cId="0" sldId="256"/>
            <ac:picMk id="1026" creationId="{D2FC3ECE-6D08-43FC-BBCB-98855B812FD0}"/>
          </ac:picMkLst>
        </pc:picChg>
      </pc:sldChg>
      <pc:sldChg chg="addSp delSp modSp del mod delAnim">
        <pc:chgData name="Antonio José Hernández Cataño" userId="2e89dd96b688a010" providerId="LiveId" clId="{0F1FD8B1-F009-4167-9CFE-E5D82E1A398A}" dt="2024-05-20T03:24:56.297" v="1195" actId="47"/>
        <pc:sldMkLst>
          <pc:docMk/>
          <pc:sldMk cId="0" sldId="257"/>
        </pc:sldMkLst>
        <pc:spChg chg="add mod">
          <ac:chgData name="Antonio José Hernández Cataño" userId="2e89dd96b688a010" providerId="LiveId" clId="{0F1FD8B1-F009-4167-9CFE-E5D82E1A398A}" dt="2024-05-19T21:30:17.833" v="193" actId="1076"/>
          <ac:spMkLst>
            <pc:docMk/>
            <pc:sldMk cId="0" sldId="257"/>
            <ac:spMk id="7" creationId="{B8292819-E350-4260-B5EB-DB23B9E56400}"/>
          </ac:spMkLst>
        </pc:spChg>
        <pc:spChg chg="del">
          <ac:chgData name="Antonio José Hernández Cataño" userId="2e89dd96b688a010" providerId="LiveId" clId="{0F1FD8B1-F009-4167-9CFE-E5D82E1A398A}" dt="2024-05-20T03:21:42.857" v="1131" actId="478"/>
          <ac:spMkLst>
            <pc:docMk/>
            <pc:sldMk cId="0" sldId="257"/>
            <ac:spMk id="49" creationId="{00000000-0000-0000-0000-000000000000}"/>
          </ac:spMkLst>
        </pc:spChg>
        <pc:picChg chg="del">
          <ac:chgData name="Antonio José Hernández Cataño" userId="2e89dd96b688a010" providerId="LiveId" clId="{0F1FD8B1-F009-4167-9CFE-E5D82E1A398A}" dt="2024-05-19T21:27:49.279" v="136" actId="478"/>
          <ac:picMkLst>
            <pc:docMk/>
            <pc:sldMk cId="0" sldId="257"/>
            <ac:picMk id="3" creationId="{00000000-0000-0000-0000-000000000000}"/>
          </ac:picMkLst>
        </pc:picChg>
        <pc:picChg chg="del">
          <ac:chgData name="Antonio José Hernández Cataño" userId="2e89dd96b688a010" providerId="LiveId" clId="{0F1FD8B1-F009-4167-9CFE-E5D82E1A398A}" dt="2024-05-19T21:27:49.934" v="137" actId="478"/>
          <ac:picMkLst>
            <pc:docMk/>
            <pc:sldMk cId="0" sldId="257"/>
            <ac:picMk id="51" creationId="{00000000-0000-0000-0000-000000000000}"/>
          </ac:picMkLst>
        </pc:picChg>
        <pc:picChg chg="del">
          <ac:chgData name="Antonio José Hernández Cataño" userId="2e89dd96b688a010" providerId="LiveId" clId="{0F1FD8B1-F009-4167-9CFE-E5D82E1A398A}" dt="2024-05-19T21:27:48.462" v="135" actId="478"/>
          <ac:picMkLst>
            <pc:docMk/>
            <pc:sldMk cId="0" sldId="257"/>
            <ac:picMk id="52" creationId="{00000000-0000-0000-0000-000000000000}"/>
          </ac:picMkLst>
        </pc:picChg>
        <pc:picChg chg="del">
          <ac:chgData name="Antonio José Hernández Cataño" userId="2e89dd96b688a010" providerId="LiveId" clId="{0F1FD8B1-F009-4167-9CFE-E5D82E1A398A}" dt="2024-05-19T21:27:46.870" v="134" actId="478"/>
          <ac:picMkLst>
            <pc:docMk/>
            <pc:sldMk cId="0" sldId="257"/>
            <ac:picMk id="53" creationId="{00000000-0000-0000-0000-000000000000}"/>
          </ac:picMkLst>
        </pc:picChg>
      </pc:sldChg>
      <pc:sldChg chg="addSp delSp modSp del mod">
        <pc:chgData name="Antonio José Hernández Cataño" userId="2e89dd96b688a010" providerId="LiveId" clId="{0F1FD8B1-F009-4167-9CFE-E5D82E1A398A}" dt="2024-05-20T03:24:57.443" v="1196" actId="47"/>
        <pc:sldMkLst>
          <pc:docMk/>
          <pc:sldMk cId="0" sldId="258"/>
        </pc:sldMkLst>
        <pc:spChg chg="del">
          <ac:chgData name="Antonio José Hernández Cataño" userId="2e89dd96b688a010" providerId="LiveId" clId="{0F1FD8B1-F009-4167-9CFE-E5D82E1A398A}" dt="2024-05-19T21:31:19.832" v="196" actId="478"/>
          <ac:spMkLst>
            <pc:docMk/>
            <pc:sldMk cId="0" sldId="258"/>
            <ac:spMk id="58" creationId="{00000000-0000-0000-0000-000000000000}"/>
          </ac:spMkLst>
        </pc:spChg>
        <pc:spChg chg="del">
          <ac:chgData name="Antonio José Hernández Cataño" userId="2e89dd96b688a010" providerId="LiveId" clId="{0F1FD8B1-F009-4167-9CFE-E5D82E1A398A}" dt="2024-05-19T21:31:19.832" v="196" actId="478"/>
          <ac:spMkLst>
            <pc:docMk/>
            <pc:sldMk cId="0" sldId="258"/>
            <ac:spMk id="61" creationId="{00000000-0000-0000-0000-000000000000}"/>
          </ac:spMkLst>
        </pc:spChg>
        <pc:spChg chg="del">
          <ac:chgData name="Antonio José Hernández Cataño" userId="2e89dd96b688a010" providerId="LiveId" clId="{0F1FD8B1-F009-4167-9CFE-E5D82E1A398A}" dt="2024-05-19T21:31:19.832" v="196" actId="478"/>
          <ac:spMkLst>
            <pc:docMk/>
            <pc:sldMk cId="0" sldId="258"/>
            <ac:spMk id="62" creationId="{00000000-0000-0000-0000-000000000000}"/>
          </ac:spMkLst>
        </pc:spChg>
        <pc:spChg chg="del">
          <ac:chgData name="Antonio José Hernández Cataño" userId="2e89dd96b688a010" providerId="LiveId" clId="{0F1FD8B1-F009-4167-9CFE-E5D82E1A398A}" dt="2024-05-19T21:31:19.832" v="196" actId="478"/>
          <ac:spMkLst>
            <pc:docMk/>
            <pc:sldMk cId="0" sldId="258"/>
            <ac:spMk id="87" creationId="{00000000-0000-0000-0000-000000000000}"/>
          </ac:spMkLst>
        </pc:spChg>
        <pc:spChg chg="del">
          <ac:chgData name="Antonio José Hernández Cataño" userId="2e89dd96b688a010" providerId="LiveId" clId="{0F1FD8B1-F009-4167-9CFE-E5D82E1A398A}" dt="2024-05-19T21:31:19.832" v="196" actId="478"/>
          <ac:spMkLst>
            <pc:docMk/>
            <pc:sldMk cId="0" sldId="258"/>
            <ac:spMk id="88" creationId="{00000000-0000-0000-0000-000000000000}"/>
          </ac:spMkLst>
        </pc:spChg>
        <pc:grpChg chg="del">
          <ac:chgData name="Antonio José Hernández Cataño" userId="2e89dd96b688a010" providerId="LiveId" clId="{0F1FD8B1-F009-4167-9CFE-E5D82E1A398A}" dt="2024-05-19T21:31:14.868" v="194" actId="478"/>
          <ac:grpSpMkLst>
            <pc:docMk/>
            <pc:sldMk cId="0" sldId="258"/>
            <ac:grpSpMk id="63" creationId="{00000000-0000-0000-0000-000000000000}"/>
          </ac:grpSpMkLst>
        </pc:grpChg>
        <pc:grpChg chg="del">
          <ac:chgData name="Antonio José Hernández Cataño" userId="2e89dd96b688a010" providerId="LiveId" clId="{0F1FD8B1-F009-4167-9CFE-E5D82E1A398A}" dt="2024-05-19T21:31:19.832" v="196" actId="478"/>
          <ac:grpSpMkLst>
            <pc:docMk/>
            <pc:sldMk cId="0" sldId="258"/>
            <ac:grpSpMk id="66" creationId="{00000000-0000-0000-0000-000000000000}"/>
          </ac:grpSpMkLst>
        </pc:grpChg>
        <pc:grpChg chg="del">
          <ac:chgData name="Antonio José Hernández Cataño" userId="2e89dd96b688a010" providerId="LiveId" clId="{0F1FD8B1-F009-4167-9CFE-E5D82E1A398A}" dt="2024-05-19T21:31:20.918" v="197" actId="478"/>
          <ac:grpSpMkLst>
            <pc:docMk/>
            <pc:sldMk cId="0" sldId="258"/>
            <ac:grpSpMk id="69" creationId="{00000000-0000-0000-0000-000000000000}"/>
          </ac:grpSpMkLst>
        </pc:grpChg>
        <pc:grpChg chg="del">
          <ac:chgData name="Antonio José Hernández Cataño" userId="2e89dd96b688a010" providerId="LiveId" clId="{0F1FD8B1-F009-4167-9CFE-E5D82E1A398A}" dt="2024-05-19T21:31:19.832" v="196" actId="478"/>
          <ac:grpSpMkLst>
            <pc:docMk/>
            <pc:sldMk cId="0" sldId="258"/>
            <ac:grpSpMk id="72" creationId="{00000000-0000-0000-0000-000000000000}"/>
          </ac:grpSpMkLst>
        </pc:grpChg>
        <pc:grpChg chg="del">
          <ac:chgData name="Antonio José Hernández Cataño" userId="2e89dd96b688a010" providerId="LiveId" clId="{0F1FD8B1-F009-4167-9CFE-E5D82E1A398A}" dt="2024-05-19T21:31:19.832" v="196" actId="478"/>
          <ac:grpSpMkLst>
            <pc:docMk/>
            <pc:sldMk cId="0" sldId="258"/>
            <ac:grpSpMk id="75" creationId="{00000000-0000-0000-0000-000000000000}"/>
          </ac:grpSpMkLst>
        </pc:grpChg>
        <pc:grpChg chg="del">
          <ac:chgData name="Antonio José Hernández Cataño" userId="2e89dd96b688a010" providerId="LiveId" clId="{0F1FD8B1-F009-4167-9CFE-E5D82E1A398A}" dt="2024-05-19T21:31:17.118" v="195" actId="478"/>
          <ac:grpSpMkLst>
            <pc:docMk/>
            <pc:sldMk cId="0" sldId="258"/>
            <ac:grpSpMk id="78" creationId="{00000000-0000-0000-0000-000000000000}"/>
          </ac:grpSpMkLst>
        </pc:grpChg>
        <pc:grpChg chg="del">
          <ac:chgData name="Antonio José Hernández Cataño" userId="2e89dd96b688a010" providerId="LiveId" clId="{0F1FD8B1-F009-4167-9CFE-E5D82E1A398A}" dt="2024-05-19T21:31:19.832" v="196" actId="478"/>
          <ac:grpSpMkLst>
            <pc:docMk/>
            <pc:sldMk cId="0" sldId="258"/>
            <ac:grpSpMk id="81" creationId="{00000000-0000-0000-0000-000000000000}"/>
          </ac:grpSpMkLst>
        </pc:grpChg>
        <pc:grpChg chg="del">
          <ac:chgData name="Antonio José Hernández Cataño" userId="2e89dd96b688a010" providerId="LiveId" clId="{0F1FD8B1-F009-4167-9CFE-E5D82E1A398A}" dt="2024-05-19T21:31:19.832" v="196" actId="478"/>
          <ac:grpSpMkLst>
            <pc:docMk/>
            <pc:sldMk cId="0" sldId="258"/>
            <ac:grpSpMk id="84" creationId="{00000000-0000-0000-0000-000000000000}"/>
          </ac:grpSpMkLst>
        </pc:grpChg>
        <pc:grpChg chg="del">
          <ac:chgData name="Antonio José Hernández Cataño" userId="2e89dd96b688a010" providerId="LiveId" clId="{0F1FD8B1-F009-4167-9CFE-E5D82E1A398A}" dt="2024-05-19T21:31:19.832" v="196" actId="478"/>
          <ac:grpSpMkLst>
            <pc:docMk/>
            <pc:sldMk cId="0" sldId="258"/>
            <ac:grpSpMk id="89" creationId="{00000000-0000-0000-0000-000000000000}"/>
          </ac:grpSpMkLst>
        </pc:grpChg>
        <pc:picChg chg="add mod">
          <ac:chgData name="Antonio José Hernández Cataño" userId="2e89dd96b688a010" providerId="LiveId" clId="{0F1FD8B1-F009-4167-9CFE-E5D82E1A398A}" dt="2024-05-19T21:31:37.678" v="202" actId="1076"/>
          <ac:picMkLst>
            <pc:docMk/>
            <pc:sldMk cId="0" sldId="258"/>
            <ac:picMk id="35" creationId="{9827A1BC-A95F-4C62-9D07-0DC290250301}"/>
          </ac:picMkLst>
        </pc:picChg>
        <pc:picChg chg="add mod">
          <ac:chgData name="Antonio José Hernández Cataño" userId="2e89dd96b688a010" providerId="LiveId" clId="{0F1FD8B1-F009-4167-9CFE-E5D82E1A398A}" dt="2024-05-19T21:31:38.653" v="203" actId="1076"/>
          <ac:picMkLst>
            <pc:docMk/>
            <pc:sldMk cId="0" sldId="258"/>
            <ac:picMk id="36" creationId="{34D41EEF-0166-426B-A2D7-B732BE9F7B29}"/>
          </ac:picMkLst>
        </pc:picChg>
      </pc:sldChg>
      <pc:sldChg chg="addSp delSp modSp del mod">
        <pc:chgData name="Antonio José Hernández Cataño" userId="2e89dd96b688a010" providerId="LiveId" clId="{0F1FD8B1-F009-4167-9CFE-E5D82E1A398A}" dt="2024-05-20T03:44:14.445" v="1724" actId="47"/>
        <pc:sldMkLst>
          <pc:docMk/>
          <pc:sldMk cId="0" sldId="259"/>
        </pc:sldMkLst>
        <pc:picChg chg="add del mod modCrop">
          <ac:chgData name="Antonio José Hernández Cataño" userId="2e89dd96b688a010" providerId="LiveId" clId="{0F1FD8B1-F009-4167-9CFE-E5D82E1A398A}" dt="2024-05-20T03:25:25.590" v="1200" actId="21"/>
          <ac:picMkLst>
            <pc:docMk/>
            <pc:sldMk cId="0" sldId="259"/>
            <ac:picMk id="3" creationId="{A251AEBB-62E2-469C-9A1B-95544BF87B13}"/>
          </ac:picMkLst>
        </pc:picChg>
        <pc:picChg chg="del">
          <ac:chgData name="Antonio José Hernández Cataño" userId="2e89dd96b688a010" providerId="LiveId" clId="{0F1FD8B1-F009-4167-9CFE-E5D82E1A398A}" dt="2024-05-19T21:33:05.200" v="204" actId="478"/>
          <ac:picMkLst>
            <pc:docMk/>
            <pc:sldMk cId="0" sldId="259"/>
            <ac:picMk id="97" creationId="{00000000-0000-0000-0000-000000000000}"/>
          </ac:picMkLst>
        </pc:picChg>
        <pc:picChg chg="del">
          <ac:chgData name="Antonio José Hernández Cataño" userId="2e89dd96b688a010" providerId="LiveId" clId="{0F1FD8B1-F009-4167-9CFE-E5D82E1A398A}" dt="2024-05-19T21:33:05.703" v="205" actId="478"/>
          <ac:picMkLst>
            <pc:docMk/>
            <pc:sldMk cId="0" sldId="259"/>
            <ac:picMk id="98" creationId="{00000000-0000-0000-0000-000000000000}"/>
          </ac:picMkLst>
        </pc:picChg>
      </pc:sldChg>
      <pc:sldChg chg="del">
        <pc:chgData name="Antonio José Hernández Cataño" userId="2e89dd96b688a010" providerId="LiveId" clId="{0F1FD8B1-F009-4167-9CFE-E5D82E1A398A}" dt="2024-05-19T21:33:38.116" v="211" actId="47"/>
        <pc:sldMkLst>
          <pc:docMk/>
          <pc:sldMk cId="0" sldId="260"/>
        </pc:sldMkLst>
      </pc:sldChg>
      <pc:sldChg chg="modSp del mod">
        <pc:chgData name="Antonio José Hernández Cataño" userId="2e89dd96b688a010" providerId="LiveId" clId="{0F1FD8B1-F009-4167-9CFE-E5D82E1A398A}" dt="2024-05-20T03:50:58.897" v="1788" actId="47"/>
        <pc:sldMkLst>
          <pc:docMk/>
          <pc:sldMk cId="0" sldId="261"/>
        </pc:sldMkLst>
        <pc:spChg chg="mod">
          <ac:chgData name="Antonio José Hernández Cataño" userId="2e89dd96b688a010" providerId="LiveId" clId="{0F1FD8B1-F009-4167-9CFE-E5D82E1A398A}" dt="2024-05-19T21:54:54.931" v="420" actId="1076"/>
          <ac:spMkLst>
            <pc:docMk/>
            <pc:sldMk cId="0" sldId="261"/>
            <ac:spMk id="2" creationId="{00000000-0000-0000-0000-000000000000}"/>
          </ac:spMkLst>
        </pc:spChg>
      </pc:sldChg>
      <pc:sldChg chg="modSp del mod">
        <pc:chgData name="Antonio José Hernández Cataño" userId="2e89dd96b688a010" providerId="LiveId" clId="{0F1FD8B1-F009-4167-9CFE-E5D82E1A398A}" dt="2024-05-20T03:18:46.700" v="989" actId="47"/>
        <pc:sldMkLst>
          <pc:docMk/>
          <pc:sldMk cId="0" sldId="262"/>
        </pc:sldMkLst>
        <pc:spChg chg="mod">
          <ac:chgData name="Antonio José Hernández Cataño" userId="2e89dd96b688a010" providerId="LiveId" clId="{0F1FD8B1-F009-4167-9CFE-E5D82E1A398A}" dt="2024-05-19T21:09:54.231" v="100" actId="20577"/>
          <ac:spMkLst>
            <pc:docMk/>
            <pc:sldMk cId="0" sldId="262"/>
            <ac:spMk id="119" creationId="{00000000-0000-0000-0000-000000000000}"/>
          </ac:spMkLst>
        </pc:spChg>
      </pc:sldChg>
      <pc:sldChg chg="modSp del mod">
        <pc:chgData name="Antonio José Hernández Cataño" userId="2e89dd96b688a010" providerId="LiveId" clId="{0F1FD8B1-F009-4167-9CFE-E5D82E1A398A}" dt="2024-05-20T03:21:38.555" v="1130" actId="47"/>
        <pc:sldMkLst>
          <pc:docMk/>
          <pc:sldMk cId="0" sldId="263"/>
        </pc:sldMkLst>
        <pc:spChg chg="mod">
          <ac:chgData name="Antonio José Hernández Cataño" userId="2e89dd96b688a010" providerId="LiveId" clId="{0F1FD8B1-F009-4167-9CFE-E5D82E1A398A}" dt="2024-05-20T03:18:50.471" v="990" actId="21"/>
          <ac:spMkLst>
            <pc:docMk/>
            <pc:sldMk cId="0" sldId="263"/>
            <ac:spMk id="126" creationId="{00000000-0000-0000-0000-000000000000}"/>
          </ac:spMkLst>
        </pc:spChg>
      </pc:sldChg>
      <pc:sldChg chg="delSp modSp del mod">
        <pc:chgData name="Antonio José Hernández Cataño" userId="2e89dd96b688a010" providerId="LiveId" clId="{0F1FD8B1-F009-4167-9CFE-E5D82E1A398A}" dt="2024-05-20T04:06:28.917" v="1952" actId="47"/>
        <pc:sldMkLst>
          <pc:docMk/>
          <pc:sldMk cId="0" sldId="264"/>
        </pc:sldMkLst>
        <pc:spChg chg="del mod">
          <ac:chgData name="Antonio José Hernández Cataño" userId="2e89dd96b688a010" providerId="LiveId" clId="{0F1FD8B1-F009-4167-9CFE-E5D82E1A398A}" dt="2024-05-20T04:06:17.865" v="1948" actId="21"/>
          <ac:spMkLst>
            <pc:docMk/>
            <pc:sldMk cId="0" sldId="264"/>
            <ac:spMk id="133" creationId="{00000000-0000-0000-0000-000000000000}"/>
          </ac:spMkLst>
        </pc:spChg>
      </pc:sldChg>
      <pc:sldChg chg="modSp del mod">
        <pc:chgData name="Antonio José Hernández Cataño" userId="2e89dd96b688a010" providerId="LiveId" clId="{0F1FD8B1-F009-4167-9CFE-E5D82E1A398A}" dt="2024-05-20T04:30:59.254" v="2164" actId="47"/>
        <pc:sldMkLst>
          <pc:docMk/>
          <pc:sldMk cId="0" sldId="265"/>
        </pc:sldMkLst>
        <pc:spChg chg="mod">
          <ac:chgData name="Antonio José Hernández Cataño" userId="2e89dd96b688a010" providerId="LiveId" clId="{0F1FD8B1-F009-4167-9CFE-E5D82E1A398A}" dt="2024-05-19T21:58:44.931" v="554" actId="5793"/>
          <ac:spMkLst>
            <pc:docMk/>
            <pc:sldMk cId="0" sldId="265"/>
            <ac:spMk id="142" creationId="{00000000-0000-0000-0000-000000000000}"/>
          </ac:spMkLst>
        </pc:spChg>
      </pc:sldChg>
      <pc:sldChg chg="del">
        <pc:chgData name="Antonio José Hernández Cataño" userId="2e89dd96b688a010" providerId="LiveId" clId="{0F1FD8B1-F009-4167-9CFE-E5D82E1A398A}" dt="2024-05-20T04:34:42.772" v="2167" actId="47"/>
        <pc:sldMkLst>
          <pc:docMk/>
          <pc:sldMk cId="0" sldId="267"/>
        </pc:sldMkLst>
      </pc:sldChg>
      <pc:sldChg chg="addSp delSp modSp del mod">
        <pc:chgData name="Antonio José Hernández Cataño" userId="2e89dd96b688a010" providerId="LiveId" clId="{0F1FD8B1-F009-4167-9CFE-E5D82E1A398A}" dt="2024-05-20T04:02:15.621" v="1912" actId="47"/>
        <pc:sldMkLst>
          <pc:docMk/>
          <pc:sldMk cId="4181203125" sldId="269"/>
        </pc:sldMkLst>
        <pc:spChg chg="add mod">
          <ac:chgData name="Antonio José Hernández Cataño" userId="2e89dd96b688a010" providerId="LiveId" clId="{0F1FD8B1-F009-4167-9CFE-E5D82E1A398A}" dt="2024-05-19T21:56:24.547" v="449" actId="113"/>
          <ac:spMkLst>
            <pc:docMk/>
            <pc:sldMk cId="4181203125" sldId="269"/>
            <ac:spMk id="7" creationId="{17F3C096-11C4-4F0F-8102-91B8B74FA0D2}"/>
          </ac:spMkLst>
        </pc:spChg>
        <pc:spChg chg="add mod">
          <ac:chgData name="Antonio José Hernández Cataño" userId="2e89dd96b688a010" providerId="LiveId" clId="{0F1FD8B1-F009-4167-9CFE-E5D82E1A398A}" dt="2024-05-20T04:00:05.534" v="1880" actId="1076"/>
          <ac:spMkLst>
            <pc:docMk/>
            <pc:sldMk cId="4181203125" sldId="269"/>
            <ac:spMk id="8" creationId="{5065545E-401D-4665-94C8-FB15420DA3D3}"/>
          </ac:spMkLst>
        </pc:spChg>
        <pc:spChg chg="add mod">
          <ac:chgData name="Antonio José Hernández Cataño" userId="2e89dd96b688a010" providerId="LiveId" clId="{0F1FD8B1-F009-4167-9CFE-E5D82E1A398A}" dt="2024-05-20T04:00:05.534" v="1880" actId="1076"/>
          <ac:spMkLst>
            <pc:docMk/>
            <pc:sldMk cId="4181203125" sldId="269"/>
            <ac:spMk id="9" creationId="{8DF64FFD-DF89-417E-9175-639AB3AAEB57}"/>
          </ac:spMkLst>
        </pc:spChg>
        <pc:picChg chg="del mod">
          <ac:chgData name="Antonio José Hernández Cataño" userId="2e89dd96b688a010" providerId="LiveId" clId="{0F1FD8B1-F009-4167-9CFE-E5D82E1A398A}" dt="2024-05-19T21:56:26.666" v="450" actId="478"/>
          <ac:picMkLst>
            <pc:docMk/>
            <pc:sldMk cId="4181203125" sldId="269"/>
            <ac:picMk id="7172" creationId="{00000000-0000-0000-0000-000000000000}"/>
          </ac:picMkLst>
        </pc:picChg>
        <pc:picChg chg="del mod">
          <ac:chgData name="Antonio José Hernández Cataño" userId="2e89dd96b688a010" providerId="LiveId" clId="{0F1FD8B1-F009-4167-9CFE-E5D82E1A398A}" dt="2024-05-19T21:55:58.529" v="443" actId="478"/>
          <ac:picMkLst>
            <pc:docMk/>
            <pc:sldMk cId="4181203125" sldId="269"/>
            <ac:picMk id="7174" creationId="{00000000-0000-0000-0000-000000000000}"/>
          </ac:picMkLst>
        </pc:picChg>
        <pc:picChg chg="del mod">
          <ac:chgData name="Antonio José Hernández Cataño" userId="2e89dd96b688a010" providerId="LiveId" clId="{0F1FD8B1-F009-4167-9CFE-E5D82E1A398A}" dt="2024-05-19T21:55:57.848" v="442" actId="478"/>
          <ac:picMkLst>
            <pc:docMk/>
            <pc:sldMk cId="4181203125" sldId="269"/>
            <ac:picMk id="7176" creationId="{00000000-0000-0000-0000-000000000000}"/>
          </ac:picMkLst>
        </pc:picChg>
      </pc:sldChg>
      <pc:sldChg chg="del">
        <pc:chgData name="Antonio José Hernández Cataño" userId="2e89dd96b688a010" providerId="LiveId" clId="{0F1FD8B1-F009-4167-9CFE-E5D82E1A398A}" dt="2024-05-20T03:16:57.758" v="979" actId="47"/>
        <pc:sldMkLst>
          <pc:docMk/>
          <pc:sldMk cId="3755736399" sldId="270"/>
        </pc:sldMkLst>
      </pc:sldChg>
      <pc:sldChg chg="modSp del mod">
        <pc:chgData name="Antonio José Hernández Cataño" userId="2e89dd96b688a010" providerId="LiveId" clId="{0F1FD8B1-F009-4167-9CFE-E5D82E1A398A}" dt="2024-05-20T03:16:59.101" v="980" actId="47"/>
        <pc:sldMkLst>
          <pc:docMk/>
          <pc:sldMk cId="4085481961" sldId="271"/>
        </pc:sldMkLst>
        <pc:spChg chg="mod">
          <ac:chgData name="Antonio José Hernández Cataño" userId="2e89dd96b688a010" providerId="LiveId" clId="{0F1FD8B1-F009-4167-9CFE-E5D82E1A398A}" dt="2024-05-19T20:46:56.907" v="89" actId="20577"/>
          <ac:spMkLst>
            <pc:docMk/>
            <pc:sldMk cId="4085481961" sldId="271"/>
            <ac:spMk id="7" creationId="{00000000-0000-0000-0000-000000000000}"/>
          </ac:spMkLst>
        </pc:spChg>
      </pc:sldChg>
      <pc:sldChg chg="addSp modSp add del mod">
        <pc:chgData name="Antonio José Hernández Cataño" userId="2e89dd96b688a010" providerId="LiveId" clId="{0F1FD8B1-F009-4167-9CFE-E5D82E1A398A}" dt="2024-05-19T21:29:34.323" v="186" actId="47"/>
        <pc:sldMkLst>
          <pc:docMk/>
          <pc:sldMk cId="1792389496" sldId="272"/>
        </pc:sldMkLst>
        <pc:spChg chg="add mod">
          <ac:chgData name="Antonio José Hernández Cataño" userId="2e89dd96b688a010" providerId="LiveId" clId="{0F1FD8B1-F009-4167-9CFE-E5D82E1A398A}" dt="2024-05-19T21:29:17.892" v="161" actId="1076"/>
          <ac:spMkLst>
            <pc:docMk/>
            <pc:sldMk cId="1792389496" sldId="272"/>
            <ac:spMk id="2" creationId="{9D191EBD-5E7D-4156-B089-9CCF3E6BE17C}"/>
          </ac:spMkLst>
        </pc:spChg>
        <pc:spChg chg="mod">
          <ac:chgData name="Antonio José Hernández Cataño" userId="2e89dd96b688a010" providerId="LiveId" clId="{0F1FD8B1-F009-4167-9CFE-E5D82E1A398A}" dt="2024-05-19T21:28:44.883" v="139" actId="1076"/>
          <ac:spMkLst>
            <pc:docMk/>
            <pc:sldMk cId="1792389496" sldId="272"/>
            <ac:spMk id="3" creationId="{00000000-0000-0000-0000-000000000000}"/>
          </ac:spMkLst>
        </pc:spChg>
        <pc:spChg chg="add mod">
          <ac:chgData name="Antonio José Hernández Cataño" userId="2e89dd96b688a010" providerId="LiveId" clId="{0F1FD8B1-F009-4167-9CFE-E5D82E1A398A}" dt="2024-05-19T21:29:29.638" v="185" actId="20577"/>
          <ac:spMkLst>
            <pc:docMk/>
            <pc:sldMk cId="1792389496" sldId="272"/>
            <ac:spMk id="6" creationId="{77B67E69-1833-4BA4-BD4C-65B0AC1C27B1}"/>
          </ac:spMkLst>
        </pc:spChg>
      </pc:sldChg>
      <pc:sldChg chg="add del">
        <pc:chgData name="Antonio José Hernández Cataño" userId="2e89dd96b688a010" providerId="LiveId" clId="{0F1FD8B1-F009-4167-9CFE-E5D82E1A398A}" dt="2024-05-20T04:34:39.902" v="2165" actId="47"/>
        <pc:sldMkLst>
          <pc:docMk/>
          <pc:sldMk cId="2443820342" sldId="272"/>
        </pc:sldMkLst>
      </pc:sldChg>
      <pc:sldChg chg="add del">
        <pc:chgData name="Antonio José Hernández Cataño" userId="2e89dd96b688a010" providerId="LiveId" clId="{0F1FD8B1-F009-4167-9CFE-E5D82E1A398A}" dt="2024-05-20T04:34:41.758" v="2166" actId="47"/>
        <pc:sldMkLst>
          <pc:docMk/>
          <pc:sldMk cId="325891596" sldId="273"/>
        </pc:sldMkLst>
      </pc:sldChg>
      <pc:sldChg chg="addSp delSp modSp add mod modTransition setBg modAnim">
        <pc:chgData name="Antonio José Hernández Cataño" userId="2e89dd96b688a010" providerId="LiveId" clId="{0F1FD8B1-F009-4167-9CFE-E5D82E1A398A}" dt="2024-05-20T03:01:40.369" v="648"/>
        <pc:sldMkLst>
          <pc:docMk/>
          <pc:sldMk cId="2723420810" sldId="274"/>
        </pc:sldMkLst>
        <pc:spChg chg="add del mod">
          <ac:chgData name="Antonio José Hernández Cataño" userId="2e89dd96b688a010" providerId="LiveId" clId="{0F1FD8B1-F009-4167-9CFE-E5D82E1A398A}" dt="2024-05-20T02:57:09.225" v="584"/>
          <ac:spMkLst>
            <pc:docMk/>
            <pc:sldMk cId="2723420810" sldId="274"/>
            <ac:spMk id="2" creationId="{83325BB2-6A30-4DF5-86DD-AE705B4FCE09}"/>
          </ac:spMkLst>
        </pc:spChg>
        <pc:spChg chg="add del">
          <ac:chgData name="Antonio José Hernández Cataño" userId="2e89dd96b688a010" providerId="LiveId" clId="{0F1FD8B1-F009-4167-9CFE-E5D82E1A398A}" dt="2024-05-20T02:57:09.225" v="584"/>
          <ac:spMkLst>
            <pc:docMk/>
            <pc:sldMk cId="2723420810" sldId="274"/>
            <ac:spMk id="3" creationId="{1353F96E-D29D-45CD-95C2-ADF498F50ADA}"/>
          </ac:spMkLst>
        </pc:spChg>
        <pc:spChg chg="add del">
          <ac:chgData name="Antonio José Hernández Cataño" userId="2e89dd96b688a010" providerId="LiveId" clId="{0F1FD8B1-F009-4167-9CFE-E5D82E1A398A}" dt="2024-05-20T02:57:20.898" v="588"/>
          <ac:spMkLst>
            <pc:docMk/>
            <pc:sldMk cId="2723420810" sldId="274"/>
            <ac:spMk id="4" creationId="{167A7B2A-7DA8-4814-944B-B1304CD82FD7}"/>
          </ac:spMkLst>
        </pc:spChg>
        <pc:spChg chg="add del">
          <ac:chgData name="Antonio José Hernández Cataño" userId="2e89dd96b688a010" providerId="LiveId" clId="{0F1FD8B1-F009-4167-9CFE-E5D82E1A398A}" dt="2024-05-20T02:57:34.289" v="592"/>
          <ac:spMkLst>
            <pc:docMk/>
            <pc:sldMk cId="2723420810" sldId="274"/>
            <ac:spMk id="5" creationId="{5CDB6632-C9C2-4867-A9A8-55E06D94E2C3}"/>
          </ac:spMkLst>
        </pc:spChg>
        <pc:spChg chg="del mod">
          <ac:chgData name="Antonio José Hernández Cataño" userId="2e89dd96b688a010" providerId="LiveId" clId="{0F1FD8B1-F009-4167-9CFE-E5D82E1A398A}" dt="2024-05-20T02:57:20.898" v="588"/>
          <ac:spMkLst>
            <pc:docMk/>
            <pc:sldMk cId="2723420810" sldId="274"/>
            <ac:spMk id="6" creationId="{23E8E1F7-91DF-4305-B49F-AF051C13AA79}"/>
          </ac:spMkLst>
        </pc:spChg>
        <pc:spChg chg="del mod">
          <ac:chgData name="Antonio José Hernández Cataño" userId="2e89dd96b688a010" providerId="LiveId" clId="{0F1FD8B1-F009-4167-9CFE-E5D82E1A398A}" dt="2024-05-20T02:57:11.066" v="585" actId="478"/>
          <ac:spMkLst>
            <pc:docMk/>
            <pc:sldMk cId="2723420810" sldId="274"/>
            <ac:spMk id="7" creationId="{3FED0CC3-9C67-46A2-AB12-3397C1E7A54A}"/>
          </ac:spMkLst>
        </pc:spChg>
        <pc:spChg chg="del mod">
          <ac:chgData name="Antonio José Hernández Cataño" userId="2e89dd96b688a010" providerId="LiveId" clId="{0F1FD8B1-F009-4167-9CFE-E5D82E1A398A}" dt="2024-05-20T02:57:11.737" v="586" actId="478"/>
          <ac:spMkLst>
            <pc:docMk/>
            <pc:sldMk cId="2723420810" sldId="274"/>
            <ac:spMk id="8" creationId="{BB1E7785-33DE-4BD5-B2E0-491AFB1202DE}"/>
          </ac:spMkLst>
        </pc:spChg>
        <pc:spChg chg="add del mod">
          <ac:chgData name="Antonio José Hernández Cataño" userId="2e89dd96b688a010" providerId="LiveId" clId="{0F1FD8B1-F009-4167-9CFE-E5D82E1A398A}" dt="2024-05-20T02:58:35.324" v="610"/>
          <ac:spMkLst>
            <pc:docMk/>
            <pc:sldMk cId="2723420810" sldId="274"/>
            <ac:spMk id="9" creationId="{655023E6-1CC0-4845-B245-C0CF3C78A459}"/>
          </ac:spMkLst>
        </pc:spChg>
        <pc:spChg chg="del mod">
          <ac:chgData name="Antonio José Hernández Cataño" userId="2e89dd96b688a010" providerId="LiveId" clId="{0F1FD8B1-F009-4167-9CFE-E5D82E1A398A}" dt="2024-05-20T02:57:34.289" v="592"/>
          <ac:spMkLst>
            <pc:docMk/>
            <pc:sldMk cId="2723420810" sldId="274"/>
            <ac:spMk id="10" creationId="{4E772B8C-905B-42FE-858A-2F6EA798921C}"/>
          </ac:spMkLst>
        </pc:spChg>
        <pc:spChg chg="del mod">
          <ac:chgData name="Antonio José Hernández Cataño" userId="2e89dd96b688a010" providerId="LiveId" clId="{0F1FD8B1-F009-4167-9CFE-E5D82E1A398A}" dt="2024-05-20T02:57:22.888" v="589" actId="478"/>
          <ac:spMkLst>
            <pc:docMk/>
            <pc:sldMk cId="2723420810" sldId="274"/>
            <ac:spMk id="11" creationId="{E1F17F41-9977-42F1-B826-08EDF97A23BC}"/>
          </ac:spMkLst>
        </pc:spChg>
        <pc:spChg chg="del mod">
          <ac:chgData name="Antonio José Hernández Cataño" userId="2e89dd96b688a010" providerId="LiveId" clId="{0F1FD8B1-F009-4167-9CFE-E5D82E1A398A}" dt="2024-05-20T02:57:23.512" v="590" actId="478"/>
          <ac:spMkLst>
            <pc:docMk/>
            <pc:sldMk cId="2723420810" sldId="274"/>
            <ac:spMk id="12" creationId="{DDF93044-54F3-4521-B8CA-45BE9B5D69F9}"/>
          </ac:spMkLst>
        </pc:spChg>
        <pc:spChg chg="add del">
          <ac:chgData name="Antonio José Hernández Cataño" userId="2e89dd96b688a010" providerId="LiveId" clId="{0F1FD8B1-F009-4167-9CFE-E5D82E1A398A}" dt="2024-05-20T02:58:35.324" v="610"/>
          <ac:spMkLst>
            <pc:docMk/>
            <pc:sldMk cId="2723420810" sldId="274"/>
            <ac:spMk id="13" creationId="{B9D54B46-0FCA-47A2-9652-045CECA7454C}"/>
          </ac:spMkLst>
        </pc:spChg>
        <pc:spChg chg="del mod">
          <ac:chgData name="Antonio José Hernández Cataño" userId="2e89dd96b688a010" providerId="LiveId" clId="{0F1FD8B1-F009-4167-9CFE-E5D82E1A398A}" dt="2024-05-20T02:57:36.642" v="593" actId="478"/>
          <ac:spMkLst>
            <pc:docMk/>
            <pc:sldMk cId="2723420810" sldId="274"/>
            <ac:spMk id="14" creationId="{42FCFCE9-C7A8-4D54-9B9E-21AC1E7F35E7}"/>
          </ac:spMkLst>
        </pc:spChg>
        <pc:spChg chg="mod modVis">
          <ac:chgData name="Antonio José Hernández Cataño" userId="2e89dd96b688a010" providerId="LiveId" clId="{0F1FD8B1-F009-4167-9CFE-E5D82E1A398A}" dt="2024-05-20T03:00:00.583" v="631" actId="14100"/>
          <ac:spMkLst>
            <pc:docMk/>
            <pc:sldMk cId="2723420810" sldId="274"/>
            <ac:spMk id="15" creationId="{473160CC-9534-42F6-BF89-F6B3D301B122}"/>
          </ac:spMkLst>
        </pc:spChg>
        <pc:spChg chg="del mod">
          <ac:chgData name="Antonio José Hernández Cataño" userId="2e89dd96b688a010" providerId="LiveId" clId="{0F1FD8B1-F009-4167-9CFE-E5D82E1A398A}" dt="2024-05-20T02:57:37.328" v="594" actId="478"/>
          <ac:spMkLst>
            <pc:docMk/>
            <pc:sldMk cId="2723420810" sldId="274"/>
            <ac:spMk id="16" creationId="{02301516-8B29-4ECF-B3CF-BC7D0B5A77B1}"/>
          </ac:spMkLst>
        </pc:spChg>
        <pc:spChg chg="add del">
          <ac:chgData name="Antonio José Hernández Cataño" userId="2e89dd96b688a010" providerId="LiveId" clId="{0F1FD8B1-F009-4167-9CFE-E5D82E1A398A}" dt="2024-05-20T02:58:47.787" v="614"/>
          <ac:spMkLst>
            <pc:docMk/>
            <pc:sldMk cId="2723420810" sldId="274"/>
            <ac:spMk id="17" creationId="{A586CB6D-AB0C-48FE-8B65-D90AA661A97A}"/>
          </ac:spMkLst>
        </pc:spChg>
        <pc:spChg chg="del mod">
          <ac:chgData name="Antonio José Hernández Cataño" userId="2e89dd96b688a010" providerId="LiveId" clId="{0F1FD8B1-F009-4167-9CFE-E5D82E1A398A}" dt="2024-05-20T02:58:47.787" v="614"/>
          <ac:spMkLst>
            <pc:docMk/>
            <pc:sldMk cId="2723420810" sldId="274"/>
            <ac:spMk id="19" creationId="{1EA01259-1C6C-4E38-9AD7-6BE36C315831}"/>
          </ac:spMkLst>
        </pc:spChg>
        <pc:spChg chg="del mod">
          <ac:chgData name="Antonio José Hernández Cataño" userId="2e89dd96b688a010" providerId="LiveId" clId="{0F1FD8B1-F009-4167-9CFE-E5D82E1A398A}" dt="2024-05-20T02:58:37.041" v="611" actId="478"/>
          <ac:spMkLst>
            <pc:docMk/>
            <pc:sldMk cId="2723420810" sldId="274"/>
            <ac:spMk id="20" creationId="{ADF7D24C-CA0A-47BD-B852-F366602ED52E}"/>
          </ac:spMkLst>
        </pc:spChg>
        <pc:spChg chg="del mod">
          <ac:chgData name="Antonio José Hernández Cataño" userId="2e89dd96b688a010" providerId="LiveId" clId="{0F1FD8B1-F009-4167-9CFE-E5D82E1A398A}" dt="2024-05-20T02:58:37.848" v="612" actId="478"/>
          <ac:spMkLst>
            <pc:docMk/>
            <pc:sldMk cId="2723420810" sldId="274"/>
            <ac:spMk id="21" creationId="{C80262C9-9C2F-45AB-A024-F95CAF1A6868}"/>
          </ac:spMkLst>
        </pc:spChg>
        <pc:spChg chg="del mod">
          <ac:chgData name="Antonio José Hernández Cataño" userId="2e89dd96b688a010" providerId="LiveId" clId="{0F1FD8B1-F009-4167-9CFE-E5D82E1A398A}" dt="2024-05-20T02:58:49.608" v="615" actId="478"/>
          <ac:spMkLst>
            <pc:docMk/>
            <pc:sldMk cId="2723420810" sldId="274"/>
            <ac:spMk id="23" creationId="{7A356BD7-CE43-4A95-9003-B5B77C3FB7D7}"/>
          </ac:spMkLst>
        </pc:spChg>
        <pc:spChg chg="mod">
          <ac:chgData name="Antonio José Hernández Cataño" userId="2e89dd96b688a010" providerId="LiveId" clId="{0F1FD8B1-F009-4167-9CFE-E5D82E1A398A}" dt="2024-05-20T02:58:47.787" v="614"/>
          <ac:spMkLst>
            <pc:docMk/>
            <pc:sldMk cId="2723420810" sldId="274"/>
            <ac:spMk id="24" creationId="{B1EF939A-A752-4914-A681-B5DFF96B5062}"/>
          </ac:spMkLst>
        </pc:spChg>
        <pc:spChg chg="del mod">
          <ac:chgData name="Antonio José Hernández Cataño" userId="2e89dd96b688a010" providerId="LiveId" clId="{0F1FD8B1-F009-4167-9CFE-E5D82E1A398A}" dt="2024-05-20T02:58:50.328" v="616" actId="478"/>
          <ac:spMkLst>
            <pc:docMk/>
            <pc:sldMk cId="2723420810" sldId="274"/>
            <ac:spMk id="25" creationId="{6E2205D6-307E-4715-ABE2-E0AE5BBDAC32}"/>
          </ac:spMkLst>
        </pc:spChg>
        <pc:picChg chg="mod">
          <ac:chgData name="Antonio José Hernández Cataño" userId="2e89dd96b688a010" providerId="LiveId" clId="{0F1FD8B1-F009-4167-9CFE-E5D82E1A398A}" dt="2024-05-20T02:59:49.223" v="629" actId="1076"/>
          <ac:picMkLst>
            <pc:docMk/>
            <pc:sldMk cId="2723420810" sldId="274"/>
            <ac:picMk id="1026" creationId="{D2FC3ECE-6D08-43FC-BBCB-98855B812FD0}"/>
          </ac:picMkLst>
        </pc:picChg>
      </pc:sldChg>
      <pc:sldChg chg="addSp delSp modSp add mod modTransition modAnim">
        <pc:chgData name="Antonio José Hernández Cataño" userId="2e89dd96b688a010" providerId="LiveId" clId="{0F1FD8B1-F009-4167-9CFE-E5D82E1A398A}" dt="2024-05-20T03:18:09.477" v="986"/>
        <pc:sldMkLst>
          <pc:docMk/>
          <pc:sldMk cId="1042532094" sldId="275"/>
        </pc:sldMkLst>
        <pc:spChg chg="add mod">
          <ac:chgData name="Antonio José Hernández Cataño" userId="2e89dd96b688a010" providerId="LiveId" clId="{0F1FD8B1-F009-4167-9CFE-E5D82E1A398A}" dt="2024-05-20T03:05:11.070" v="714" actId="1076"/>
          <ac:spMkLst>
            <pc:docMk/>
            <pc:sldMk cId="1042532094" sldId="275"/>
            <ac:spMk id="2" creationId="{3313F2A4-6550-44B9-A937-539F81FF66D6}"/>
          </ac:spMkLst>
        </pc:spChg>
        <pc:spChg chg="add mod ord">
          <ac:chgData name="Antonio José Hernández Cataño" userId="2e89dd96b688a010" providerId="LiveId" clId="{0F1FD8B1-F009-4167-9CFE-E5D82E1A398A}" dt="2024-05-20T03:08:47.823" v="830" actId="14100"/>
          <ac:spMkLst>
            <pc:docMk/>
            <pc:sldMk cId="1042532094" sldId="275"/>
            <ac:spMk id="3" creationId="{7DB4ADCC-64D8-4278-90FC-6ADBF3B1AF08}"/>
          </ac:spMkLst>
        </pc:spChg>
        <pc:spChg chg="add mod ord">
          <ac:chgData name="Antonio José Hernández Cataño" userId="2e89dd96b688a010" providerId="LiveId" clId="{0F1FD8B1-F009-4167-9CFE-E5D82E1A398A}" dt="2024-05-20T03:16:27.940" v="976" actId="14861"/>
          <ac:spMkLst>
            <pc:docMk/>
            <pc:sldMk cId="1042532094" sldId="275"/>
            <ac:spMk id="4" creationId="{DB8F1B8B-9A62-47A5-A527-25F60F655D55}"/>
          </ac:spMkLst>
        </pc:spChg>
        <pc:spChg chg="add mod">
          <ac:chgData name="Antonio José Hernández Cataño" userId="2e89dd96b688a010" providerId="LiveId" clId="{0F1FD8B1-F009-4167-9CFE-E5D82E1A398A}" dt="2024-05-20T03:08:11.875" v="764" actId="20577"/>
          <ac:spMkLst>
            <pc:docMk/>
            <pc:sldMk cId="1042532094" sldId="275"/>
            <ac:spMk id="8" creationId="{B193592E-04D3-4005-B28C-D463274A5665}"/>
          </ac:spMkLst>
        </pc:spChg>
        <pc:spChg chg="add mod">
          <ac:chgData name="Antonio José Hernández Cataño" userId="2e89dd96b688a010" providerId="LiveId" clId="{0F1FD8B1-F009-4167-9CFE-E5D82E1A398A}" dt="2024-05-20T03:10:17.949" v="844" actId="465"/>
          <ac:spMkLst>
            <pc:docMk/>
            <pc:sldMk cId="1042532094" sldId="275"/>
            <ac:spMk id="9" creationId="{2B9C2219-C6C1-461F-A0F1-9889A0E1688D}"/>
          </ac:spMkLst>
        </pc:spChg>
        <pc:spChg chg="add mod">
          <ac:chgData name="Antonio José Hernández Cataño" userId="2e89dd96b688a010" providerId="LiveId" clId="{0F1FD8B1-F009-4167-9CFE-E5D82E1A398A}" dt="2024-05-20T03:10:17.949" v="844" actId="465"/>
          <ac:spMkLst>
            <pc:docMk/>
            <pc:sldMk cId="1042532094" sldId="275"/>
            <ac:spMk id="10" creationId="{9D1A3A75-B71C-4BCA-B6A6-348261FBCF7A}"/>
          </ac:spMkLst>
        </pc:spChg>
        <pc:spChg chg="add mod">
          <ac:chgData name="Antonio José Hernández Cataño" userId="2e89dd96b688a010" providerId="LiveId" clId="{0F1FD8B1-F009-4167-9CFE-E5D82E1A398A}" dt="2024-05-20T03:10:17.949" v="844" actId="465"/>
          <ac:spMkLst>
            <pc:docMk/>
            <pc:sldMk cId="1042532094" sldId="275"/>
            <ac:spMk id="11" creationId="{35159729-8DE7-4A98-89F9-EC5863149E02}"/>
          </ac:spMkLst>
        </pc:spChg>
        <pc:spChg chg="add mod">
          <ac:chgData name="Antonio José Hernández Cataño" userId="2e89dd96b688a010" providerId="LiveId" clId="{0F1FD8B1-F009-4167-9CFE-E5D82E1A398A}" dt="2024-05-20T03:10:24.666" v="857" actId="20577"/>
          <ac:spMkLst>
            <pc:docMk/>
            <pc:sldMk cId="1042532094" sldId="275"/>
            <ac:spMk id="12" creationId="{606CC901-9085-4D0F-B626-0DEA2773EC8F}"/>
          </ac:spMkLst>
        </pc:spChg>
        <pc:spChg chg="add mod">
          <ac:chgData name="Antonio José Hernández Cataño" userId="2e89dd96b688a010" providerId="LiveId" clId="{0F1FD8B1-F009-4167-9CFE-E5D82E1A398A}" dt="2024-05-20T03:10:31.930" v="871" actId="20577"/>
          <ac:spMkLst>
            <pc:docMk/>
            <pc:sldMk cId="1042532094" sldId="275"/>
            <ac:spMk id="13" creationId="{805BF98C-1282-438B-B680-D2D37D20522F}"/>
          </ac:spMkLst>
        </pc:spChg>
        <pc:spChg chg="add mod">
          <ac:chgData name="Antonio José Hernández Cataño" userId="2e89dd96b688a010" providerId="LiveId" clId="{0F1FD8B1-F009-4167-9CFE-E5D82E1A398A}" dt="2024-05-20T03:10:35.986" v="878" actId="20577"/>
          <ac:spMkLst>
            <pc:docMk/>
            <pc:sldMk cId="1042532094" sldId="275"/>
            <ac:spMk id="14" creationId="{0D113426-CDBC-4A97-B92E-E34384921132}"/>
          </ac:spMkLst>
        </pc:spChg>
        <pc:spChg chg="mod">
          <ac:chgData name="Antonio José Hernández Cataño" userId="2e89dd96b688a010" providerId="LiveId" clId="{0F1FD8B1-F009-4167-9CFE-E5D82E1A398A}" dt="2024-05-20T03:05:03.894" v="713" actId="1076"/>
          <ac:spMkLst>
            <pc:docMk/>
            <pc:sldMk cId="1042532094" sldId="275"/>
            <ac:spMk id="15" creationId="{473160CC-9534-42F6-BF89-F6B3D301B122}"/>
          </ac:spMkLst>
        </pc:spChg>
        <pc:spChg chg="add mod">
          <ac:chgData name="Antonio José Hernández Cataño" userId="2e89dd96b688a010" providerId="LiveId" clId="{0F1FD8B1-F009-4167-9CFE-E5D82E1A398A}" dt="2024-05-20T03:10:41.943" v="892" actId="20577"/>
          <ac:spMkLst>
            <pc:docMk/>
            <pc:sldMk cId="1042532094" sldId="275"/>
            <ac:spMk id="16" creationId="{FABE03ED-3287-4B2E-BD86-D3BD9A117C00}"/>
          </ac:spMkLst>
        </pc:spChg>
        <pc:spChg chg="add mod">
          <ac:chgData name="Antonio José Hernández Cataño" userId="2e89dd96b688a010" providerId="LiveId" clId="{0F1FD8B1-F009-4167-9CFE-E5D82E1A398A}" dt="2024-05-20T03:10:52.810" v="941" actId="20577"/>
          <ac:spMkLst>
            <pc:docMk/>
            <pc:sldMk cId="1042532094" sldId="275"/>
            <ac:spMk id="17" creationId="{44EEB3E5-07BA-492E-A037-E447A89E8BF9}"/>
          </ac:spMkLst>
        </pc:spChg>
        <pc:spChg chg="add mod ord">
          <ac:chgData name="Antonio José Hernández Cataño" userId="2e89dd96b688a010" providerId="LiveId" clId="{0F1FD8B1-F009-4167-9CFE-E5D82E1A398A}" dt="2024-05-20T03:15:07.638" v="968" actId="167"/>
          <ac:spMkLst>
            <pc:docMk/>
            <pc:sldMk cId="1042532094" sldId="275"/>
            <ac:spMk id="18" creationId="{F4C7B822-87B3-40C4-ADED-BEDE7958D46C}"/>
          </ac:spMkLst>
        </pc:spChg>
        <pc:spChg chg="mod">
          <ac:chgData name="Antonio José Hernández Cataño" userId="2e89dd96b688a010" providerId="LiveId" clId="{0F1FD8B1-F009-4167-9CFE-E5D82E1A398A}" dt="2024-05-20T03:05:34.999" v="720" actId="1035"/>
          <ac:spMkLst>
            <pc:docMk/>
            <pc:sldMk cId="1042532094" sldId="275"/>
            <ac:spMk id="24" creationId="{B1EF939A-A752-4914-A681-B5DFF96B5062}"/>
          </ac:spMkLst>
        </pc:spChg>
        <pc:spChg chg="del">
          <ac:chgData name="Antonio José Hernández Cataño" userId="2e89dd96b688a010" providerId="LiveId" clId="{0F1FD8B1-F009-4167-9CFE-E5D82E1A398A}" dt="2024-05-20T03:04:30.065" v="686" actId="478"/>
          <ac:spMkLst>
            <pc:docMk/>
            <pc:sldMk cId="1042532094" sldId="275"/>
            <ac:spMk id="42" creationId="{00000000-0000-0000-0000-000000000000}"/>
          </ac:spMkLst>
        </pc:spChg>
        <pc:picChg chg="del">
          <ac:chgData name="Antonio José Hernández Cataño" userId="2e89dd96b688a010" providerId="LiveId" clId="{0F1FD8B1-F009-4167-9CFE-E5D82E1A398A}" dt="2024-05-20T03:07:10.736" v="729" actId="478"/>
          <ac:picMkLst>
            <pc:docMk/>
            <pc:sldMk cId="1042532094" sldId="275"/>
            <ac:picMk id="1026" creationId="{D2FC3ECE-6D08-43FC-BBCB-98855B812FD0}"/>
          </ac:picMkLst>
        </pc:picChg>
      </pc:sldChg>
      <pc:sldChg chg="modSp add mod modTransition modAnim">
        <pc:chgData name="Antonio José Hernández Cataño" userId="2e89dd96b688a010" providerId="LiveId" clId="{0F1FD8B1-F009-4167-9CFE-E5D82E1A398A}" dt="2024-05-20T03:45:29.065" v="1737" actId="14100"/>
        <pc:sldMkLst>
          <pc:docMk/>
          <pc:sldMk cId="2567917546" sldId="276"/>
        </pc:sldMkLst>
        <pc:spChg chg="mod">
          <ac:chgData name="Antonio José Hernández Cataño" userId="2e89dd96b688a010" providerId="LiveId" clId="{0F1FD8B1-F009-4167-9CFE-E5D82E1A398A}" dt="2024-05-20T03:16:09.665" v="974" actId="14861"/>
          <ac:spMkLst>
            <pc:docMk/>
            <pc:sldMk cId="2567917546" sldId="276"/>
            <ac:spMk id="4" creationId="{DB8F1B8B-9A62-47A5-A527-25F60F655D55}"/>
          </ac:spMkLst>
        </pc:spChg>
        <pc:spChg chg="mod">
          <ac:chgData name="Antonio José Hernández Cataño" userId="2e89dd96b688a010" providerId="LiveId" clId="{0F1FD8B1-F009-4167-9CFE-E5D82E1A398A}" dt="2024-05-20T03:45:29.065" v="1737" actId="14100"/>
          <ac:spMkLst>
            <pc:docMk/>
            <pc:sldMk cId="2567917546" sldId="276"/>
            <ac:spMk id="15" creationId="{473160CC-9534-42F6-BF89-F6B3D301B122}"/>
          </ac:spMkLst>
        </pc:spChg>
        <pc:spChg chg="mod">
          <ac:chgData name="Antonio José Hernández Cataño" userId="2e89dd96b688a010" providerId="LiveId" clId="{0F1FD8B1-F009-4167-9CFE-E5D82E1A398A}" dt="2024-05-20T03:19:15.454" v="996" actId="1076"/>
          <ac:spMkLst>
            <pc:docMk/>
            <pc:sldMk cId="2567917546" sldId="276"/>
            <ac:spMk id="18" creationId="{F4C7B822-87B3-40C4-ADED-BEDE7958D46C}"/>
          </ac:spMkLst>
        </pc:spChg>
      </pc:sldChg>
      <pc:sldChg chg="modSp add mod">
        <pc:chgData name="Antonio José Hernández Cataño" userId="2e89dd96b688a010" providerId="LiveId" clId="{0F1FD8B1-F009-4167-9CFE-E5D82E1A398A}" dt="2024-05-20T03:21:27.729" v="1129" actId="113"/>
        <pc:sldMkLst>
          <pc:docMk/>
          <pc:sldMk cId="2786639240" sldId="277"/>
        </pc:sldMkLst>
        <pc:spChg chg="mod">
          <ac:chgData name="Antonio José Hernández Cataño" userId="2e89dd96b688a010" providerId="LiveId" clId="{0F1FD8B1-F009-4167-9CFE-E5D82E1A398A}" dt="2024-05-20T03:18:42.518" v="988" actId="1076"/>
          <ac:spMkLst>
            <pc:docMk/>
            <pc:sldMk cId="2786639240" sldId="277"/>
            <ac:spMk id="4" creationId="{DB8F1B8B-9A62-47A5-A527-25F60F655D55}"/>
          </ac:spMkLst>
        </pc:spChg>
        <pc:spChg chg="mod">
          <ac:chgData name="Antonio José Hernández Cataño" userId="2e89dd96b688a010" providerId="LiveId" clId="{0F1FD8B1-F009-4167-9CFE-E5D82E1A398A}" dt="2024-05-20T03:21:27.729" v="1129" actId="113"/>
          <ac:spMkLst>
            <pc:docMk/>
            <pc:sldMk cId="2786639240" sldId="277"/>
            <ac:spMk id="18" creationId="{F4C7B822-87B3-40C4-ADED-BEDE7958D46C}"/>
          </ac:spMkLst>
        </pc:spChg>
      </pc:sldChg>
      <pc:sldChg chg="addSp delSp modSp add mod addAnim delAnim modAnim">
        <pc:chgData name="Antonio José Hernández Cataño" userId="2e89dd96b688a010" providerId="LiveId" clId="{0F1FD8B1-F009-4167-9CFE-E5D82E1A398A}" dt="2024-05-20T03:24:50.280" v="1194" actId="1038"/>
        <pc:sldMkLst>
          <pc:docMk/>
          <pc:sldMk cId="358927920" sldId="278"/>
        </pc:sldMkLst>
        <pc:spChg chg="del mod">
          <ac:chgData name="Antonio José Hernández Cataño" userId="2e89dd96b688a010" providerId="LiveId" clId="{0F1FD8B1-F009-4167-9CFE-E5D82E1A398A}" dt="2024-05-20T03:22:08.712" v="1136" actId="478"/>
          <ac:spMkLst>
            <pc:docMk/>
            <pc:sldMk cId="358927920" sldId="278"/>
            <ac:spMk id="2" creationId="{3313F2A4-6550-44B9-A937-539F81FF66D6}"/>
          </ac:spMkLst>
        </pc:spChg>
        <pc:spChg chg="mod">
          <ac:chgData name="Antonio José Hernández Cataño" userId="2e89dd96b688a010" providerId="LiveId" clId="{0F1FD8B1-F009-4167-9CFE-E5D82E1A398A}" dt="2024-05-20T03:22:02.359" v="1134" actId="14100"/>
          <ac:spMkLst>
            <pc:docMk/>
            <pc:sldMk cId="358927920" sldId="278"/>
            <ac:spMk id="3" creationId="{7DB4ADCC-64D8-4278-90FC-6ADBF3B1AF08}"/>
          </ac:spMkLst>
        </pc:spChg>
        <pc:spChg chg="del">
          <ac:chgData name="Antonio José Hernández Cataño" userId="2e89dd96b688a010" providerId="LiveId" clId="{0F1FD8B1-F009-4167-9CFE-E5D82E1A398A}" dt="2024-05-20T03:22:26.194" v="1141" actId="478"/>
          <ac:spMkLst>
            <pc:docMk/>
            <pc:sldMk cId="358927920" sldId="278"/>
            <ac:spMk id="4" creationId="{DB8F1B8B-9A62-47A5-A527-25F60F655D55}"/>
          </ac:spMkLst>
        </pc:spChg>
        <pc:spChg chg="del">
          <ac:chgData name="Antonio José Hernández Cataño" userId="2e89dd96b688a010" providerId="LiveId" clId="{0F1FD8B1-F009-4167-9CFE-E5D82E1A398A}" dt="2024-05-20T03:22:13.290" v="1137" actId="478"/>
          <ac:spMkLst>
            <pc:docMk/>
            <pc:sldMk cId="358927920" sldId="278"/>
            <ac:spMk id="8" creationId="{B193592E-04D3-4005-B28C-D463274A5665}"/>
          </ac:spMkLst>
        </pc:spChg>
        <pc:spChg chg="del">
          <ac:chgData name="Antonio José Hernández Cataño" userId="2e89dd96b688a010" providerId="LiveId" clId="{0F1FD8B1-F009-4167-9CFE-E5D82E1A398A}" dt="2024-05-20T03:22:15.379" v="1138" actId="478"/>
          <ac:spMkLst>
            <pc:docMk/>
            <pc:sldMk cId="358927920" sldId="278"/>
            <ac:spMk id="9" creationId="{2B9C2219-C6C1-461F-A0F1-9889A0E1688D}"/>
          </ac:spMkLst>
        </pc:spChg>
        <pc:spChg chg="del">
          <ac:chgData name="Antonio José Hernández Cataño" userId="2e89dd96b688a010" providerId="LiveId" clId="{0F1FD8B1-F009-4167-9CFE-E5D82E1A398A}" dt="2024-05-20T03:22:16.753" v="1139" actId="478"/>
          <ac:spMkLst>
            <pc:docMk/>
            <pc:sldMk cId="358927920" sldId="278"/>
            <ac:spMk id="10" creationId="{9D1A3A75-B71C-4BCA-B6A6-348261FBCF7A}"/>
          </ac:spMkLst>
        </pc:spChg>
        <pc:spChg chg="mod">
          <ac:chgData name="Antonio José Hernández Cataño" userId="2e89dd96b688a010" providerId="LiveId" clId="{0F1FD8B1-F009-4167-9CFE-E5D82E1A398A}" dt="2024-05-20T03:22:20.695" v="1140" actId="1076"/>
          <ac:spMkLst>
            <pc:docMk/>
            <pc:sldMk cId="358927920" sldId="278"/>
            <ac:spMk id="11" creationId="{35159729-8DE7-4A98-89F9-EC5863149E02}"/>
          </ac:spMkLst>
        </pc:spChg>
        <pc:spChg chg="del">
          <ac:chgData name="Antonio José Hernández Cataño" userId="2e89dd96b688a010" providerId="LiveId" clId="{0F1FD8B1-F009-4167-9CFE-E5D82E1A398A}" dt="2024-05-20T03:22:28.415" v="1142" actId="478"/>
          <ac:spMkLst>
            <pc:docMk/>
            <pc:sldMk cId="358927920" sldId="278"/>
            <ac:spMk id="12" creationId="{606CC901-9085-4D0F-B626-0DEA2773EC8F}"/>
          </ac:spMkLst>
        </pc:spChg>
        <pc:spChg chg="del">
          <ac:chgData name="Antonio José Hernández Cataño" userId="2e89dd96b688a010" providerId="LiveId" clId="{0F1FD8B1-F009-4167-9CFE-E5D82E1A398A}" dt="2024-05-20T03:22:28.415" v="1142" actId="478"/>
          <ac:spMkLst>
            <pc:docMk/>
            <pc:sldMk cId="358927920" sldId="278"/>
            <ac:spMk id="13" creationId="{805BF98C-1282-438B-B680-D2D37D20522F}"/>
          </ac:spMkLst>
        </pc:spChg>
        <pc:spChg chg="del">
          <ac:chgData name="Antonio José Hernández Cataño" userId="2e89dd96b688a010" providerId="LiveId" clId="{0F1FD8B1-F009-4167-9CFE-E5D82E1A398A}" dt="2024-05-20T03:22:28.415" v="1142" actId="478"/>
          <ac:spMkLst>
            <pc:docMk/>
            <pc:sldMk cId="358927920" sldId="278"/>
            <ac:spMk id="14" creationId="{0D113426-CDBC-4A97-B92E-E34384921132}"/>
          </ac:spMkLst>
        </pc:spChg>
        <pc:spChg chg="del">
          <ac:chgData name="Antonio José Hernández Cataño" userId="2e89dd96b688a010" providerId="LiveId" clId="{0F1FD8B1-F009-4167-9CFE-E5D82E1A398A}" dt="2024-05-20T03:22:28.415" v="1142" actId="478"/>
          <ac:spMkLst>
            <pc:docMk/>
            <pc:sldMk cId="358927920" sldId="278"/>
            <ac:spMk id="16" creationId="{FABE03ED-3287-4B2E-BD86-D3BD9A117C00}"/>
          </ac:spMkLst>
        </pc:spChg>
        <pc:spChg chg="del">
          <ac:chgData name="Antonio José Hernández Cataño" userId="2e89dd96b688a010" providerId="LiveId" clId="{0F1FD8B1-F009-4167-9CFE-E5D82E1A398A}" dt="2024-05-20T03:22:28.415" v="1142" actId="478"/>
          <ac:spMkLst>
            <pc:docMk/>
            <pc:sldMk cId="358927920" sldId="278"/>
            <ac:spMk id="17" creationId="{44EEB3E5-07BA-492E-A037-E447A89E8BF9}"/>
          </ac:spMkLst>
        </pc:spChg>
        <pc:spChg chg="add del mod">
          <ac:chgData name="Antonio José Hernández Cataño" userId="2e89dd96b688a010" providerId="LiveId" clId="{0F1FD8B1-F009-4167-9CFE-E5D82E1A398A}" dt="2024-05-20T03:23:30.860" v="1172"/>
          <ac:spMkLst>
            <pc:docMk/>
            <pc:sldMk cId="358927920" sldId="278"/>
            <ac:spMk id="18" creationId="{F4C7B822-87B3-40C4-ADED-BEDE7958D46C}"/>
          </ac:spMkLst>
        </pc:spChg>
        <pc:spChg chg="add del mod">
          <ac:chgData name="Antonio José Hernández Cataño" userId="2e89dd96b688a010" providerId="LiveId" clId="{0F1FD8B1-F009-4167-9CFE-E5D82E1A398A}" dt="2024-05-20T03:23:30.855" v="1170" actId="478"/>
          <ac:spMkLst>
            <pc:docMk/>
            <pc:sldMk cId="358927920" sldId="278"/>
            <ac:spMk id="19" creationId="{A19D3352-E5C9-4834-B5D0-81B543974BE4}"/>
          </ac:spMkLst>
        </pc:spChg>
        <pc:spChg chg="add mod">
          <ac:chgData name="Antonio José Hernández Cataño" userId="2e89dd96b688a010" providerId="LiveId" clId="{0F1FD8B1-F009-4167-9CFE-E5D82E1A398A}" dt="2024-05-20T03:24:43.247" v="1188" actId="1076"/>
          <ac:spMkLst>
            <pc:docMk/>
            <pc:sldMk cId="358927920" sldId="278"/>
            <ac:spMk id="20" creationId="{73ACAD52-1517-4ADD-88B7-C7C036F8C087}"/>
          </ac:spMkLst>
        </pc:spChg>
        <pc:picChg chg="add del mod">
          <ac:chgData name="Antonio José Hernández Cataño" userId="2e89dd96b688a010" providerId="LiveId" clId="{0F1FD8B1-F009-4167-9CFE-E5D82E1A398A}" dt="2024-05-20T03:23:05.926" v="1161"/>
          <ac:picMkLst>
            <pc:docMk/>
            <pc:sldMk cId="358927920" sldId="278"/>
            <ac:picMk id="5" creationId="{0081AB00-F8F9-4A88-9B61-209A8277D542}"/>
          </ac:picMkLst>
        </pc:picChg>
        <pc:picChg chg="add mod">
          <ac:chgData name="Antonio José Hernández Cataño" userId="2e89dd96b688a010" providerId="LiveId" clId="{0F1FD8B1-F009-4167-9CFE-E5D82E1A398A}" dt="2024-05-20T03:24:50.280" v="1194" actId="1038"/>
          <ac:picMkLst>
            <pc:docMk/>
            <pc:sldMk cId="358927920" sldId="278"/>
            <ac:picMk id="21" creationId="{A0F25475-9D42-4255-97E1-9AD57C3D7CE0}"/>
          </ac:picMkLst>
        </pc:picChg>
      </pc:sldChg>
      <pc:sldChg chg="addSp delSp modSp add mod delAnim modAnim">
        <pc:chgData name="Antonio José Hernández Cataño" userId="2e89dd96b688a010" providerId="LiveId" clId="{0F1FD8B1-F009-4167-9CFE-E5D82E1A398A}" dt="2024-05-20T04:03:27.544" v="1913"/>
        <pc:sldMkLst>
          <pc:docMk/>
          <pc:sldMk cId="2385602611" sldId="279"/>
        </pc:sldMkLst>
        <pc:spChg chg="add mod ord">
          <ac:chgData name="Antonio José Hernández Cataño" userId="2e89dd96b688a010" providerId="LiveId" clId="{0F1FD8B1-F009-4167-9CFE-E5D82E1A398A}" dt="2024-05-20T03:34:07.528" v="1631" actId="207"/>
          <ac:spMkLst>
            <pc:docMk/>
            <pc:sldMk cId="2385602611" sldId="279"/>
            <ac:spMk id="2" creationId="{2222A71D-CDF4-47E9-8A80-820776B4AFA3}"/>
          </ac:spMkLst>
        </pc:spChg>
        <pc:spChg chg="add mod">
          <ac:chgData name="Antonio José Hernández Cataño" userId="2e89dd96b688a010" providerId="LiveId" clId="{0F1FD8B1-F009-4167-9CFE-E5D82E1A398A}" dt="2024-05-20T03:26:35.231" v="1247" actId="1076"/>
          <ac:spMkLst>
            <pc:docMk/>
            <pc:sldMk cId="2385602611" sldId="279"/>
            <ac:spMk id="9" creationId="{CD84E826-A2A9-4E57-B2A8-86F996758FAB}"/>
          </ac:spMkLst>
        </pc:spChg>
        <pc:spChg chg="add mod ord">
          <ac:chgData name="Antonio José Hernández Cataño" userId="2e89dd96b688a010" providerId="LiveId" clId="{0F1FD8B1-F009-4167-9CFE-E5D82E1A398A}" dt="2024-05-20T03:34:13.128" v="1632" actId="207"/>
          <ac:spMkLst>
            <pc:docMk/>
            <pc:sldMk cId="2385602611" sldId="279"/>
            <ac:spMk id="12" creationId="{643EFE11-BC3D-441B-B358-DE69409D132E}"/>
          </ac:spMkLst>
        </pc:spChg>
        <pc:spChg chg="add mod ord">
          <ac:chgData name="Antonio José Hernández Cataño" userId="2e89dd96b688a010" providerId="LiveId" clId="{0F1FD8B1-F009-4167-9CFE-E5D82E1A398A}" dt="2024-05-20T03:34:22.165" v="1633" actId="207"/>
          <ac:spMkLst>
            <pc:docMk/>
            <pc:sldMk cId="2385602611" sldId="279"/>
            <ac:spMk id="13" creationId="{7CF63CEE-89D4-4EAA-B1B1-E5336E0A7198}"/>
          </ac:spMkLst>
        </pc:spChg>
        <pc:spChg chg="add mod ord">
          <ac:chgData name="Antonio José Hernández Cataño" userId="2e89dd96b688a010" providerId="LiveId" clId="{0F1FD8B1-F009-4167-9CFE-E5D82E1A398A}" dt="2024-05-20T03:34:29.542" v="1634" actId="207"/>
          <ac:spMkLst>
            <pc:docMk/>
            <pc:sldMk cId="2385602611" sldId="279"/>
            <ac:spMk id="14" creationId="{03E9CDC7-D3DD-4D48-92C9-5EE1FD69DD6B}"/>
          </ac:spMkLst>
        </pc:spChg>
        <pc:spChg chg="add mod">
          <ac:chgData name="Antonio José Hernández Cataño" userId="2e89dd96b688a010" providerId="LiveId" clId="{0F1FD8B1-F009-4167-9CFE-E5D82E1A398A}" dt="2024-05-20T03:36:10.088" v="1648" actId="207"/>
          <ac:spMkLst>
            <pc:docMk/>
            <pc:sldMk cId="2385602611" sldId="279"/>
            <ac:spMk id="16" creationId="{C5144103-1CF0-44F5-A4D7-30D071B2171A}"/>
          </ac:spMkLst>
        </pc:spChg>
        <pc:spChg chg="add mod">
          <ac:chgData name="Antonio José Hernández Cataño" userId="2e89dd96b688a010" providerId="LiveId" clId="{0F1FD8B1-F009-4167-9CFE-E5D82E1A398A}" dt="2024-05-20T03:36:19.969" v="1651" actId="207"/>
          <ac:spMkLst>
            <pc:docMk/>
            <pc:sldMk cId="2385602611" sldId="279"/>
            <ac:spMk id="17" creationId="{44868F69-7EA4-4E01-BB8F-0329BBEE1501}"/>
          </ac:spMkLst>
        </pc:spChg>
        <pc:spChg chg="add mod">
          <ac:chgData name="Antonio José Hernández Cataño" userId="2e89dd96b688a010" providerId="LiveId" clId="{0F1FD8B1-F009-4167-9CFE-E5D82E1A398A}" dt="2024-05-20T03:36:21.664" v="1652" actId="207"/>
          <ac:spMkLst>
            <pc:docMk/>
            <pc:sldMk cId="2385602611" sldId="279"/>
            <ac:spMk id="18" creationId="{46609B37-24CE-42AA-96B4-0276344059B2}"/>
          </ac:spMkLst>
        </pc:spChg>
        <pc:spChg chg="add mod">
          <ac:chgData name="Antonio José Hernández Cataño" userId="2e89dd96b688a010" providerId="LiveId" clId="{0F1FD8B1-F009-4167-9CFE-E5D82E1A398A}" dt="2024-05-20T03:36:13.384" v="1649" actId="207"/>
          <ac:spMkLst>
            <pc:docMk/>
            <pc:sldMk cId="2385602611" sldId="279"/>
            <ac:spMk id="19" creationId="{2B9E75EF-C2C1-4E1A-8405-29EE7FEEAA2D}"/>
          </ac:spMkLst>
        </pc:spChg>
        <pc:spChg chg="del">
          <ac:chgData name="Antonio José Hernández Cataño" userId="2e89dd96b688a010" providerId="LiveId" clId="{0F1FD8B1-F009-4167-9CFE-E5D82E1A398A}" dt="2024-05-20T03:25:22.780" v="1198" actId="478"/>
          <ac:spMkLst>
            <pc:docMk/>
            <pc:sldMk cId="2385602611" sldId="279"/>
            <ac:spMk id="20" creationId="{73ACAD52-1517-4ADD-88B7-C7C036F8C087}"/>
          </ac:spMkLst>
        </pc:spChg>
        <pc:spChg chg="add mod">
          <ac:chgData name="Antonio José Hernández Cataño" userId="2e89dd96b688a010" providerId="LiveId" clId="{0F1FD8B1-F009-4167-9CFE-E5D82E1A398A}" dt="2024-05-20T03:36:15.399" v="1650" actId="207"/>
          <ac:spMkLst>
            <pc:docMk/>
            <pc:sldMk cId="2385602611" sldId="279"/>
            <ac:spMk id="22" creationId="{0B885A8B-7AC1-4304-A297-A8C69BDA89F5}"/>
          </ac:spMkLst>
        </pc:spChg>
        <pc:spChg chg="add mod">
          <ac:chgData name="Antonio José Hernández Cataño" userId="2e89dd96b688a010" providerId="LiveId" clId="{0F1FD8B1-F009-4167-9CFE-E5D82E1A398A}" dt="2024-05-20T03:36:23.559" v="1653" actId="207"/>
          <ac:spMkLst>
            <pc:docMk/>
            <pc:sldMk cId="2385602611" sldId="279"/>
            <ac:spMk id="23" creationId="{50A35319-5C25-4088-B8C9-9B9D15C63935}"/>
          </ac:spMkLst>
        </pc:spChg>
        <pc:spChg chg="add mod">
          <ac:chgData name="Antonio José Hernández Cataño" userId="2e89dd96b688a010" providerId="LiveId" clId="{0F1FD8B1-F009-4167-9CFE-E5D82E1A398A}" dt="2024-05-20T03:36:31.444" v="1655" actId="207"/>
          <ac:spMkLst>
            <pc:docMk/>
            <pc:sldMk cId="2385602611" sldId="279"/>
            <ac:spMk id="25" creationId="{0569D649-76FE-4CA5-88D2-E11ABBBB3602}"/>
          </ac:spMkLst>
        </pc:spChg>
        <pc:spChg chg="add mod">
          <ac:chgData name="Antonio José Hernández Cataño" userId="2e89dd96b688a010" providerId="LiveId" clId="{0F1FD8B1-F009-4167-9CFE-E5D82E1A398A}" dt="2024-05-20T03:36:25.560" v="1654" actId="207"/>
          <ac:spMkLst>
            <pc:docMk/>
            <pc:sldMk cId="2385602611" sldId="279"/>
            <ac:spMk id="26" creationId="{46B96375-15B4-4457-B019-0F6406284FA6}"/>
          </ac:spMkLst>
        </pc:spChg>
        <pc:spChg chg="add mod">
          <ac:chgData name="Antonio José Hernández Cataño" userId="2e89dd96b688a010" providerId="LiveId" clId="{0F1FD8B1-F009-4167-9CFE-E5D82E1A398A}" dt="2024-05-20T03:36:38.733" v="1656" actId="207"/>
          <ac:spMkLst>
            <pc:docMk/>
            <pc:sldMk cId="2385602611" sldId="279"/>
            <ac:spMk id="27" creationId="{1F1C6631-B70D-45BF-B3D5-C452F408F76E}"/>
          </ac:spMkLst>
        </pc:spChg>
        <pc:picChg chg="add del mod">
          <ac:chgData name="Antonio José Hernández Cataño" userId="2e89dd96b688a010" providerId="LiveId" clId="{0F1FD8B1-F009-4167-9CFE-E5D82E1A398A}" dt="2024-05-20T03:45:10.535" v="1733" actId="478"/>
          <ac:picMkLst>
            <pc:docMk/>
            <pc:sldMk cId="2385602611" sldId="279"/>
            <ac:picMk id="8" creationId="{4EF1B183-EBB7-468D-AB29-A9504575FCDB}"/>
          </ac:picMkLst>
        </pc:picChg>
        <pc:picChg chg="del">
          <ac:chgData name="Antonio José Hernández Cataño" userId="2e89dd96b688a010" providerId="LiveId" clId="{0F1FD8B1-F009-4167-9CFE-E5D82E1A398A}" dt="2024-05-20T03:25:23.549" v="1199" actId="478"/>
          <ac:picMkLst>
            <pc:docMk/>
            <pc:sldMk cId="2385602611" sldId="279"/>
            <ac:picMk id="21" creationId="{A0F25475-9D42-4255-97E1-9AD57C3D7CE0}"/>
          </ac:picMkLst>
        </pc:picChg>
        <pc:cxnChg chg="add mod">
          <ac:chgData name="Antonio José Hernández Cataño" userId="2e89dd96b688a010" providerId="LiveId" clId="{0F1FD8B1-F009-4167-9CFE-E5D82E1A398A}" dt="2024-05-20T03:36:04.058" v="1647" actId="208"/>
          <ac:cxnSpMkLst>
            <pc:docMk/>
            <pc:sldMk cId="2385602611" sldId="279"/>
            <ac:cxnSpMk id="5" creationId="{5ECF8A52-B3DA-463F-8362-39A9474BB415}"/>
          </ac:cxnSpMkLst>
        </pc:cxnChg>
        <pc:cxnChg chg="add mod">
          <ac:chgData name="Antonio José Hernández Cataño" userId="2e89dd96b688a010" providerId="LiveId" clId="{0F1FD8B1-F009-4167-9CFE-E5D82E1A398A}" dt="2024-05-20T03:37:36.396" v="1666" actId="108"/>
          <ac:cxnSpMkLst>
            <pc:docMk/>
            <pc:sldMk cId="2385602611" sldId="279"/>
            <ac:cxnSpMk id="7" creationId="{E71E9122-658A-44F5-B29C-E873EC00CE37}"/>
          </ac:cxnSpMkLst>
        </pc:cxnChg>
        <pc:cxnChg chg="add mod">
          <ac:chgData name="Antonio José Hernández Cataño" userId="2e89dd96b688a010" providerId="LiveId" clId="{0F1FD8B1-F009-4167-9CFE-E5D82E1A398A}" dt="2024-05-20T03:38:24.591" v="1675" actId="571"/>
          <ac:cxnSpMkLst>
            <pc:docMk/>
            <pc:sldMk cId="2385602611" sldId="279"/>
            <ac:cxnSpMk id="28" creationId="{858FF2EB-E4F3-401F-BDEB-E8B02D0AFF9D}"/>
          </ac:cxnSpMkLst>
        </pc:cxnChg>
        <pc:cxnChg chg="add mod">
          <ac:chgData name="Antonio José Hernández Cataño" userId="2e89dd96b688a010" providerId="LiveId" clId="{0F1FD8B1-F009-4167-9CFE-E5D82E1A398A}" dt="2024-05-20T03:38:56.695" v="1681" actId="571"/>
          <ac:cxnSpMkLst>
            <pc:docMk/>
            <pc:sldMk cId="2385602611" sldId="279"/>
            <ac:cxnSpMk id="29" creationId="{E775AB94-A252-47ED-8A48-098F628FA7D7}"/>
          </ac:cxnSpMkLst>
        </pc:cxnChg>
        <pc:cxnChg chg="add mod">
          <ac:chgData name="Antonio José Hernández Cataño" userId="2e89dd96b688a010" providerId="LiveId" clId="{0F1FD8B1-F009-4167-9CFE-E5D82E1A398A}" dt="2024-05-20T03:39:19.791" v="1686" actId="571"/>
          <ac:cxnSpMkLst>
            <pc:docMk/>
            <pc:sldMk cId="2385602611" sldId="279"/>
            <ac:cxnSpMk id="30" creationId="{47E158BE-91D2-4637-9500-3731986139A2}"/>
          </ac:cxnSpMkLst>
        </pc:cxnChg>
        <pc:cxnChg chg="add mod">
          <ac:chgData name="Antonio José Hernández Cataño" userId="2e89dd96b688a010" providerId="LiveId" clId="{0F1FD8B1-F009-4167-9CFE-E5D82E1A398A}" dt="2024-05-20T03:39:38.688" v="1691" actId="571"/>
          <ac:cxnSpMkLst>
            <pc:docMk/>
            <pc:sldMk cId="2385602611" sldId="279"/>
            <ac:cxnSpMk id="31" creationId="{5AA9E47D-29A3-45AF-A6DF-A49C43ECA612}"/>
          </ac:cxnSpMkLst>
        </pc:cxnChg>
        <pc:cxnChg chg="add mod">
          <ac:chgData name="Antonio José Hernández Cataño" userId="2e89dd96b688a010" providerId="LiveId" clId="{0F1FD8B1-F009-4167-9CFE-E5D82E1A398A}" dt="2024-05-20T03:39:56.991" v="1696" actId="571"/>
          <ac:cxnSpMkLst>
            <pc:docMk/>
            <pc:sldMk cId="2385602611" sldId="279"/>
            <ac:cxnSpMk id="32" creationId="{154369D5-8293-4BB0-B6BD-37B420588ACE}"/>
          </ac:cxnSpMkLst>
        </pc:cxnChg>
        <pc:cxnChg chg="add mod">
          <ac:chgData name="Antonio José Hernández Cataño" userId="2e89dd96b688a010" providerId="LiveId" clId="{0F1FD8B1-F009-4167-9CFE-E5D82E1A398A}" dt="2024-05-20T03:41:07.090" v="1703" actId="108"/>
          <ac:cxnSpMkLst>
            <pc:docMk/>
            <pc:sldMk cId="2385602611" sldId="279"/>
            <ac:cxnSpMk id="33" creationId="{3DEF52CD-9007-4B29-B926-7AA83EDE8FBA}"/>
          </ac:cxnSpMkLst>
        </pc:cxnChg>
        <pc:cxnChg chg="add mod">
          <ac:chgData name="Antonio José Hernández Cataño" userId="2e89dd96b688a010" providerId="LiveId" clId="{0F1FD8B1-F009-4167-9CFE-E5D82E1A398A}" dt="2024-05-20T03:41:10.177" v="1704" actId="108"/>
          <ac:cxnSpMkLst>
            <pc:docMk/>
            <pc:sldMk cId="2385602611" sldId="279"/>
            <ac:cxnSpMk id="35" creationId="{66F2CBC7-3290-48FD-BF15-CF4EBB006A6D}"/>
          </ac:cxnSpMkLst>
        </pc:cxnChg>
      </pc:sldChg>
      <pc:sldChg chg="addSp delSp modSp add mod delAnim modAnim">
        <pc:chgData name="Antonio José Hernández Cataño" userId="2e89dd96b688a010" providerId="LiveId" clId="{0F1FD8B1-F009-4167-9CFE-E5D82E1A398A}" dt="2024-05-20T03:55:06.006" v="1806" actId="1076"/>
        <pc:sldMkLst>
          <pc:docMk/>
          <pc:sldMk cId="1939439121" sldId="280"/>
        </pc:sldMkLst>
        <pc:spChg chg="del">
          <ac:chgData name="Antonio José Hernández Cataño" userId="2e89dd96b688a010" providerId="LiveId" clId="{0F1FD8B1-F009-4167-9CFE-E5D82E1A398A}" dt="2024-05-20T03:46:06.940" v="1741" actId="478"/>
          <ac:spMkLst>
            <pc:docMk/>
            <pc:sldMk cId="1939439121" sldId="280"/>
            <ac:spMk id="2" creationId="{2222A71D-CDF4-47E9-8A80-820776B4AFA3}"/>
          </ac:spMkLst>
        </pc:spChg>
        <pc:spChg chg="del">
          <ac:chgData name="Antonio José Hernández Cataño" userId="2e89dd96b688a010" providerId="LiveId" clId="{0F1FD8B1-F009-4167-9CFE-E5D82E1A398A}" dt="2024-05-20T03:53:59.384" v="1790" actId="478"/>
          <ac:spMkLst>
            <pc:docMk/>
            <pc:sldMk cId="1939439121" sldId="280"/>
            <ac:spMk id="3" creationId="{7DB4ADCC-64D8-4278-90FC-6ADBF3B1AF08}"/>
          </ac:spMkLst>
        </pc:spChg>
        <pc:spChg chg="del">
          <ac:chgData name="Antonio José Hernández Cataño" userId="2e89dd96b688a010" providerId="LiveId" clId="{0F1FD8B1-F009-4167-9CFE-E5D82E1A398A}" dt="2024-05-20T03:46:09.364" v="1742" actId="478"/>
          <ac:spMkLst>
            <pc:docMk/>
            <pc:sldMk cId="1939439121" sldId="280"/>
            <ac:spMk id="9" creationId="{CD84E826-A2A9-4E57-B2A8-86F996758FAB}"/>
          </ac:spMkLst>
        </pc:spChg>
        <pc:spChg chg="del mod">
          <ac:chgData name="Antonio José Hernández Cataño" userId="2e89dd96b688a010" providerId="LiveId" clId="{0F1FD8B1-F009-4167-9CFE-E5D82E1A398A}" dt="2024-05-20T03:53:59.384" v="1790" actId="478"/>
          <ac:spMkLst>
            <pc:docMk/>
            <pc:sldMk cId="1939439121" sldId="280"/>
            <ac:spMk id="11" creationId="{35159729-8DE7-4A98-89F9-EC5863149E02}"/>
          </ac:spMkLst>
        </pc:spChg>
        <pc:spChg chg="del">
          <ac:chgData name="Antonio José Hernández Cataño" userId="2e89dd96b688a010" providerId="LiveId" clId="{0F1FD8B1-F009-4167-9CFE-E5D82E1A398A}" dt="2024-05-20T03:46:06.940" v="1741" actId="478"/>
          <ac:spMkLst>
            <pc:docMk/>
            <pc:sldMk cId="1939439121" sldId="280"/>
            <ac:spMk id="12" creationId="{643EFE11-BC3D-441B-B358-DE69409D132E}"/>
          </ac:spMkLst>
        </pc:spChg>
        <pc:spChg chg="del">
          <ac:chgData name="Antonio José Hernández Cataño" userId="2e89dd96b688a010" providerId="LiveId" clId="{0F1FD8B1-F009-4167-9CFE-E5D82E1A398A}" dt="2024-05-20T03:46:06.940" v="1741" actId="478"/>
          <ac:spMkLst>
            <pc:docMk/>
            <pc:sldMk cId="1939439121" sldId="280"/>
            <ac:spMk id="13" creationId="{7CF63CEE-89D4-4EAA-B1B1-E5336E0A7198}"/>
          </ac:spMkLst>
        </pc:spChg>
        <pc:spChg chg="del">
          <ac:chgData name="Antonio José Hernández Cataño" userId="2e89dd96b688a010" providerId="LiveId" clId="{0F1FD8B1-F009-4167-9CFE-E5D82E1A398A}" dt="2024-05-20T03:46:06.940" v="1741" actId="478"/>
          <ac:spMkLst>
            <pc:docMk/>
            <pc:sldMk cId="1939439121" sldId="280"/>
            <ac:spMk id="14" creationId="{03E9CDC7-D3DD-4D48-92C9-5EE1FD69DD6B}"/>
          </ac:spMkLst>
        </pc:spChg>
        <pc:spChg chg="del">
          <ac:chgData name="Antonio José Hernández Cataño" userId="2e89dd96b688a010" providerId="LiveId" clId="{0F1FD8B1-F009-4167-9CFE-E5D82E1A398A}" dt="2024-05-20T03:46:06.940" v="1741" actId="478"/>
          <ac:spMkLst>
            <pc:docMk/>
            <pc:sldMk cId="1939439121" sldId="280"/>
            <ac:spMk id="16" creationId="{C5144103-1CF0-44F5-A4D7-30D071B2171A}"/>
          </ac:spMkLst>
        </pc:spChg>
        <pc:spChg chg="del">
          <ac:chgData name="Antonio José Hernández Cataño" userId="2e89dd96b688a010" providerId="LiveId" clId="{0F1FD8B1-F009-4167-9CFE-E5D82E1A398A}" dt="2024-05-20T03:46:06.940" v="1741" actId="478"/>
          <ac:spMkLst>
            <pc:docMk/>
            <pc:sldMk cId="1939439121" sldId="280"/>
            <ac:spMk id="17" creationId="{44868F69-7EA4-4E01-BB8F-0329BBEE1501}"/>
          </ac:spMkLst>
        </pc:spChg>
        <pc:spChg chg="del">
          <ac:chgData name="Antonio José Hernández Cataño" userId="2e89dd96b688a010" providerId="LiveId" clId="{0F1FD8B1-F009-4167-9CFE-E5D82E1A398A}" dt="2024-05-20T03:46:06.940" v="1741" actId="478"/>
          <ac:spMkLst>
            <pc:docMk/>
            <pc:sldMk cId="1939439121" sldId="280"/>
            <ac:spMk id="18" creationId="{46609B37-24CE-42AA-96B4-0276344059B2}"/>
          </ac:spMkLst>
        </pc:spChg>
        <pc:spChg chg="del">
          <ac:chgData name="Antonio José Hernández Cataño" userId="2e89dd96b688a010" providerId="LiveId" clId="{0F1FD8B1-F009-4167-9CFE-E5D82E1A398A}" dt="2024-05-20T03:46:06.940" v="1741" actId="478"/>
          <ac:spMkLst>
            <pc:docMk/>
            <pc:sldMk cId="1939439121" sldId="280"/>
            <ac:spMk id="19" creationId="{2B9E75EF-C2C1-4E1A-8405-29EE7FEEAA2D}"/>
          </ac:spMkLst>
        </pc:spChg>
        <pc:spChg chg="del">
          <ac:chgData name="Antonio José Hernández Cataño" userId="2e89dd96b688a010" providerId="LiveId" clId="{0F1FD8B1-F009-4167-9CFE-E5D82E1A398A}" dt="2024-05-20T03:46:06.940" v="1741" actId="478"/>
          <ac:spMkLst>
            <pc:docMk/>
            <pc:sldMk cId="1939439121" sldId="280"/>
            <ac:spMk id="22" creationId="{0B885A8B-7AC1-4304-A297-A8C69BDA89F5}"/>
          </ac:spMkLst>
        </pc:spChg>
        <pc:spChg chg="del">
          <ac:chgData name="Antonio José Hernández Cataño" userId="2e89dd96b688a010" providerId="LiveId" clId="{0F1FD8B1-F009-4167-9CFE-E5D82E1A398A}" dt="2024-05-20T03:46:06.940" v="1741" actId="478"/>
          <ac:spMkLst>
            <pc:docMk/>
            <pc:sldMk cId="1939439121" sldId="280"/>
            <ac:spMk id="23" creationId="{50A35319-5C25-4088-B8C9-9B9D15C63935}"/>
          </ac:spMkLst>
        </pc:spChg>
        <pc:spChg chg="del">
          <ac:chgData name="Antonio José Hernández Cataño" userId="2e89dd96b688a010" providerId="LiveId" clId="{0F1FD8B1-F009-4167-9CFE-E5D82E1A398A}" dt="2024-05-20T03:46:06.940" v="1741" actId="478"/>
          <ac:spMkLst>
            <pc:docMk/>
            <pc:sldMk cId="1939439121" sldId="280"/>
            <ac:spMk id="25" creationId="{0569D649-76FE-4CA5-88D2-E11ABBBB3602}"/>
          </ac:spMkLst>
        </pc:spChg>
        <pc:spChg chg="del">
          <ac:chgData name="Antonio José Hernández Cataño" userId="2e89dd96b688a010" providerId="LiveId" clId="{0F1FD8B1-F009-4167-9CFE-E5D82E1A398A}" dt="2024-05-20T03:46:06.940" v="1741" actId="478"/>
          <ac:spMkLst>
            <pc:docMk/>
            <pc:sldMk cId="1939439121" sldId="280"/>
            <ac:spMk id="26" creationId="{46B96375-15B4-4457-B019-0F6406284FA6}"/>
          </ac:spMkLst>
        </pc:spChg>
        <pc:spChg chg="del">
          <ac:chgData name="Antonio José Hernández Cataño" userId="2e89dd96b688a010" providerId="LiveId" clId="{0F1FD8B1-F009-4167-9CFE-E5D82E1A398A}" dt="2024-05-20T03:46:06.940" v="1741" actId="478"/>
          <ac:spMkLst>
            <pc:docMk/>
            <pc:sldMk cId="1939439121" sldId="280"/>
            <ac:spMk id="27" creationId="{1F1C6631-B70D-45BF-B3D5-C452F408F76E}"/>
          </ac:spMkLst>
        </pc:spChg>
        <pc:spChg chg="add del mod">
          <ac:chgData name="Antonio José Hernández Cataño" userId="2e89dd96b688a010" providerId="LiveId" clId="{0F1FD8B1-F009-4167-9CFE-E5D82E1A398A}" dt="2024-05-20T03:48:38.272" v="1776" actId="478"/>
          <ac:spMkLst>
            <pc:docMk/>
            <pc:sldMk cId="1939439121" sldId="280"/>
            <ac:spMk id="34" creationId="{E35663CE-B386-4F79-91F2-B4F115611B02}"/>
          </ac:spMkLst>
        </pc:spChg>
        <pc:spChg chg="add del mod">
          <ac:chgData name="Antonio José Hernández Cataño" userId="2e89dd96b688a010" providerId="LiveId" clId="{0F1FD8B1-F009-4167-9CFE-E5D82E1A398A}" dt="2024-05-20T03:54:51.871" v="1800" actId="478"/>
          <ac:spMkLst>
            <pc:docMk/>
            <pc:sldMk cId="1939439121" sldId="280"/>
            <ac:spMk id="36" creationId="{0D7F848E-8A31-4351-A9CB-A7046BDDE09E}"/>
          </ac:spMkLst>
        </pc:spChg>
        <pc:spChg chg="add del mod">
          <ac:chgData name="Antonio José Hernández Cataño" userId="2e89dd96b688a010" providerId="LiveId" clId="{0F1FD8B1-F009-4167-9CFE-E5D82E1A398A}" dt="2024-05-20T03:54:01.302" v="1792"/>
          <ac:spMkLst>
            <pc:docMk/>
            <pc:sldMk cId="1939439121" sldId="280"/>
            <ac:spMk id="37" creationId="{53B197C8-69B2-4AE4-834A-28A170DD2A5D}"/>
          </ac:spMkLst>
        </pc:spChg>
        <pc:spChg chg="add del mod">
          <ac:chgData name="Antonio José Hernández Cataño" userId="2e89dd96b688a010" providerId="LiveId" clId="{0F1FD8B1-F009-4167-9CFE-E5D82E1A398A}" dt="2024-05-20T03:54:01.302" v="1792"/>
          <ac:spMkLst>
            <pc:docMk/>
            <pc:sldMk cId="1939439121" sldId="280"/>
            <ac:spMk id="38" creationId="{6DFD03F5-BAE7-4068-8230-4B9B5C7A46E3}"/>
          </ac:spMkLst>
        </pc:spChg>
        <pc:spChg chg="add del mod">
          <ac:chgData name="Antonio José Hernández Cataño" userId="2e89dd96b688a010" providerId="LiveId" clId="{0F1FD8B1-F009-4167-9CFE-E5D82E1A398A}" dt="2024-05-20T03:54:01.302" v="1792"/>
          <ac:spMkLst>
            <pc:docMk/>
            <pc:sldMk cId="1939439121" sldId="280"/>
            <ac:spMk id="39" creationId="{2215C19F-C343-488B-8B0B-2156CE66D0AB}"/>
          </ac:spMkLst>
        </pc:spChg>
        <pc:spChg chg="add del mod">
          <ac:chgData name="Antonio José Hernández Cataño" userId="2e89dd96b688a010" providerId="LiveId" clId="{0F1FD8B1-F009-4167-9CFE-E5D82E1A398A}" dt="2024-05-20T03:54:01.302" v="1792"/>
          <ac:spMkLst>
            <pc:docMk/>
            <pc:sldMk cId="1939439121" sldId="280"/>
            <ac:spMk id="40" creationId="{4108DEC4-1FDB-4F2D-93C0-716040EBC045}"/>
          </ac:spMkLst>
        </pc:spChg>
        <pc:spChg chg="add del mod">
          <ac:chgData name="Antonio José Hernández Cataño" userId="2e89dd96b688a010" providerId="LiveId" clId="{0F1FD8B1-F009-4167-9CFE-E5D82E1A398A}" dt="2024-05-20T03:54:01.302" v="1792"/>
          <ac:spMkLst>
            <pc:docMk/>
            <pc:sldMk cId="1939439121" sldId="280"/>
            <ac:spMk id="41" creationId="{83D9B374-1355-4B9D-80D8-C6BF39554099}"/>
          </ac:spMkLst>
        </pc:spChg>
        <pc:spChg chg="add del mod">
          <ac:chgData name="Antonio José Hernández Cataño" userId="2e89dd96b688a010" providerId="LiveId" clId="{0F1FD8B1-F009-4167-9CFE-E5D82E1A398A}" dt="2024-05-20T03:54:01.302" v="1792"/>
          <ac:spMkLst>
            <pc:docMk/>
            <pc:sldMk cId="1939439121" sldId="280"/>
            <ac:spMk id="42" creationId="{31E609E4-992D-4F4E-8B5E-B7B6FE9D1137}"/>
          </ac:spMkLst>
        </pc:spChg>
        <pc:spChg chg="add del mod">
          <ac:chgData name="Antonio José Hernández Cataño" userId="2e89dd96b688a010" providerId="LiveId" clId="{0F1FD8B1-F009-4167-9CFE-E5D82E1A398A}" dt="2024-05-20T03:54:01.302" v="1792"/>
          <ac:spMkLst>
            <pc:docMk/>
            <pc:sldMk cId="1939439121" sldId="280"/>
            <ac:spMk id="43" creationId="{F1338EBF-5C8C-4F4D-89A4-28B40974B8BF}"/>
          </ac:spMkLst>
        </pc:spChg>
        <pc:spChg chg="add del mod">
          <ac:chgData name="Antonio José Hernández Cataño" userId="2e89dd96b688a010" providerId="LiveId" clId="{0F1FD8B1-F009-4167-9CFE-E5D82E1A398A}" dt="2024-05-20T03:54:01.302" v="1792"/>
          <ac:spMkLst>
            <pc:docMk/>
            <pc:sldMk cId="1939439121" sldId="280"/>
            <ac:spMk id="44" creationId="{3F50E2D1-03DC-4590-A5F2-ED916A663CC3}"/>
          </ac:spMkLst>
        </pc:spChg>
        <pc:spChg chg="add del mod">
          <ac:chgData name="Antonio José Hernández Cataño" userId="2e89dd96b688a010" providerId="LiveId" clId="{0F1FD8B1-F009-4167-9CFE-E5D82E1A398A}" dt="2024-05-20T03:54:01.302" v="1792"/>
          <ac:spMkLst>
            <pc:docMk/>
            <pc:sldMk cId="1939439121" sldId="280"/>
            <ac:spMk id="45" creationId="{CF157515-D56A-4610-A156-96690903D994}"/>
          </ac:spMkLst>
        </pc:spChg>
        <pc:spChg chg="add del mod">
          <ac:chgData name="Antonio José Hernández Cataño" userId="2e89dd96b688a010" providerId="LiveId" clId="{0F1FD8B1-F009-4167-9CFE-E5D82E1A398A}" dt="2024-05-20T03:54:01.302" v="1792"/>
          <ac:spMkLst>
            <pc:docMk/>
            <pc:sldMk cId="1939439121" sldId="280"/>
            <ac:spMk id="46" creationId="{E58893DF-56AE-4CD2-A3A0-C608916B8151}"/>
          </ac:spMkLst>
        </pc:spChg>
        <pc:spChg chg="add del mod">
          <ac:chgData name="Antonio José Hernández Cataño" userId="2e89dd96b688a010" providerId="LiveId" clId="{0F1FD8B1-F009-4167-9CFE-E5D82E1A398A}" dt="2024-05-20T03:54:01.302" v="1792"/>
          <ac:spMkLst>
            <pc:docMk/>
            <pc:sldMk cId="1939439121" sldId="280"/>
            <ac:spMk id="47" creationId="{0EE63D09-8E2D-43C6-82AC-2BDBF909D7B8}"/>
          </ac:spMkLst>
        </pc:spChg>
        <pc:spChg chg="add mod ord">
          <ac:chgData name="Antonio José Hernández Cataño" userId="2e89dd96b688a010" providerId="LiveId" clId="{0F1FD8B1-F009-4167-9CFE-E5D82E1A398A}" dt="2024-05-20T03:54:07.421" v="1795" actId="167"/>
          <ac:spMkLst>
            <pc:docMk/>
            <pc:sldMk cId="1939439121" sldId="280"/>
            <ac:spMk id="48" creationId="{CC726DD2-A4F9-4901-8DAF-F5070086E340}"/>
          </ac:spMkLst>
        </pc:spChg>
        <pc:spChg chg="add mod">
          <ac:chgData name="Antonio José Hernández Cataño" userId="2e89dd96b688a010" providerId="LiveId" clId="{0F1FD8B1-F009-4167-9CFE-E5D82E1A398A}" dt="2024-05-20T03:54:38.670" v="1798" actId="1076"/>
          <ac:spMkLst>
            <pc:docMk/>
            <pc:sldMk cId="1939439121" sldId="280"/>
            <ac:spMk id="49" creationId="{52C80F5A-1026-4A75-92CE-0FC1D9DAA092}"/>
          </ac:spMkLst>
        </pc:spChg>
        <pc:spChg chg="add mod">
          <ac:chgData name="Antonio José Hernández Cataño" userId="2e89dd96b688a010" providerId="LiveId" clId="{0F1FD8B1-F009-4167-9CFE-E5D82E1A398A}" dt="2024-05-20T03:54:03.444" v="1794"/>
          <ac:spMkLst>
            <pc:docMk/>
            <pc:sldMk cId="1939439121" sldId="280"/>
            <ac:spMk id="50" creationId="{1965BD57-D8EF-4685-917A-AE3D4C4B945C}"/>
          </ac:spMkLst>
        </pc:spChg>
        <pc:spChg chg="add mod">
          <ac:chgData name="Antonio José Hernández Cataño" userId="2e89dd96b688a010" providerId="LiveId" clId="{0F1FD8B1-F009-4167-9CFE-E5D82E1A398A}" dt="2024-05-20T03:54:03.444" v="1794"/>
          <ac:spMkLst>
            <pc:docMk/>
            <pc:sldMk cId="1939439121" sldId="280"/>
            <ac:spMk id="51" creationId="{E97ADF57-0DD7-4DA7-A4DD-872EB8BD4B25}"/>
          </ac:spMkLst>
        </pc:spChg>
        <pc:spChg chg="add mod">
          <ac:chgData name="Antonio José Hernández Cataño" userId="2e89dd96b688a010" providerId="LiveId" clId="{0F1FD8B1-F009-4167-9CFE-E5D82E1A398A}" dt="2024-05-20T03:54:03.444" v="1794"/>
          <ac:spMkLst>
            <pc:docMk/>
            <pc:sldMk cId="1939439121" sldId="280"/>
            <ac:spMk id="52" creationId="{99B5A08E-6B3C-48D8-B0A7-8F33FB1BE436}"/>
          </ac:spMkLst>
        </pc:spChg>
        <pc:spChg chg="add mod">
          <ac:chgData name="Antonio José Hernández Cataño" userId="2e89dd96b688a010" providerId="LiveId" clId="{0F1FD8B1-F009-4167-9CFE-E5D82E1A398A}" dt="2024-05-20T03:54:03.444" v="1794"/>
          <ac:spMkLst>
            <pc:docMk/>
            <pc:sldMk cId="1939439121" sldId="280"/>
            <ac:spMk id="53" creationId="{429AC480-1A2F-4B14-8793-1FD83F6D79D2}"/>
          </ac:spMkLst>
        </pc:spChg>
        <pc:spChg chg="add mod">
          <ac:chgData name="Antonio José Hernández Cataño" userId="2e89dd96b688a010" providerId="LiveId" clId="{0F1FD8B1-F009-4167-9CFE-E5D82E1A398A}" dt="2024-05-20T03:54:03.444" v="1794"/>
          <ac:spMkLst>
            <pc:docMk/>
            <pc:sldMk cId="1939439121" sldId="280"/>
            <ac:spMk id="54" creationId="{28B0F0EA-B0B7-4CBF-8101-31FEC0F23D25}"/>
          </ac:spMkLst>
        </pc:spChg>
        <pc:spChg chg="add mod">
          <ac:chgData name="Antonio José Hernández Cataño" userId="2e89dd96b688a010" providerId="LiveId" clId="{0F1FD8B1-F009-4167-9CFE-E5D82E1A398A}" dt="2024-05-20T03:54:03.444" v="1794"/>
          <ac:spMkLst>
            <pc:docMk/>
            <pc:sldMk cId="1939439121" sldId="280"/>
            <ac:spMk id="55" creationId="{6C2D9117-8C40-4AE8-B40F-9D5FC0034982}"/>
          </ac:spMkLst>
        </pc:spChg>
        <pc:spChg chg="add mod">
          <ac:chgData name="Antonio José Hernández Cataño" userId="2e89dd96b688a010" providerId="LiveId" clId="{0F1FD8B1-F009-4167-9CFE-E5D82E1A398A}" dt="2024-05-20T03:54:03.444" v="1794"/>
          <ac:spMkLst>
            <pc:docMk/>
            <pc:sldMk cId="1939439121" sldId="280"/>
            <ac:spMk id="56" creationId="{C28D87F9-1D48-4E92-9A4C-1AEF855C6287}"/>
          </ac:spMkLst>
        </pc:spChg>
        <pc:spChg chg="add mod">
          <ac:chgData name="Antonio José Hernández Cataño" userId="2e89dd96b688a010" providerId="LiveId" clId="{0F1FD8B1-F009-4167-9CFE-E5D82E1A398A}" dt="2024-05-20T03:54:03.444" v="1794"/>
          <ac:spMkLst>
            <pc:docMk/>
            <pc:sldMk cId="1939439121" sldId="280"/>
            <ac:spMk id="57" creationId="{CA770052-49DA-4812-A818-C4DCF3301AF3}"/>
          </ac:spMkLst>
        </pc:spChg>
        <pc:spChg chg="add mod">
          <ac:chgData name="Antonio José Hernández Cataño" userId="2e89dd96b688a010" providerId="LiveId" clId="{0F1FD8B1-F009-4167-9CFE-E5D82E1A398A}" dt="2024-05-20T03:54:03.444" v="1794"/>
          <ac:spMkLst>
            <pc:docMk/>
            <pc:sldMk cId="1939439121" sldId="280"/>
            <ac:spMk id="58" creationId="{6DDE5E08-E0B0-45C4-8B1D-3D625928E453}"/>
          </ac:spMkLst>
        </pc:spChg>
        <pc:spChg chg="add mod">
          <ac:chgData name="Antonio José Hernández Cataño" userId="2e89dd96b688a010" providerId="LiveId" clId="{0F1FD8B1-F009-4167-9CFE-E5D82E1A398A}" dt="2024-05-20T03:55:06.006" v="1806" actId="1076"/>
          <ac:spMkLst>
            <pc:docMk/>
            <pc:sldMk cId="1939439121" sldId="280"/>
            <ac:spMk id="59" creationId="{6F706C8B-72E4-47D5-82B9-7998EB04A177}"/>
          </ac:spMkLst>
        </pc:spChg>
        <pc:picChg chg="add del mod">
          <ac:chgData name="Antonio José Hernández Cataño" userId="2e89dd96b688a010" providerId="LiveId" clId="{0F1FD8B1-F009-4167-9CFE-E5D82E1A398A}" dt="2024-05-20T03:54:53.704" v="1802" actId="478"/>
          <ac:picMkLst>
            <pc:docMk/>
            <pc:sldMk cId="1939439121" sldId="280"/>
            <ac:picMk id="6" creationId="{6767A540-2CFD-4EB6-8B51-4029F22A8BD1}"/>
          </ac:picMkLst>
        </pc:picChg>
        <pc:picChg chg="del">
          <ac:chgData name="Antonio José Hernández Cataño" userId="2e89dd96b688a010" providerId="LiveId" clId="{0F1FD8B1-F009-4167-9CFE-E5D82E1A398A}" dt="2024-05-20T03:45:57.040" v="1739" actId="478"/>
          <ac:picMkLst>
            <pc:docMk/>
            <pc:sldMk cId="1939439121" sldId="280"/>
            <ac:picMk id="8" creationId="{4EF1B183-EBB7-468D-AB29-A9504575FCDB}"/>
          </ac:picMkLst>
        </pc:picChg>
        <pc:cxnChg chg="del mod">
          <ac:chgData name="Antonio José Hernández Cataño" userId="2e89dd96b688a010" providerId="LiveId" clId="{0F1FD8B1-F009-4167-9CFE-E5D82E1A398A}" dt="2024-05-20T03:46:06.940" v="1741" actId="478"/>
          <ac:cxnSpMkLst>
            <pc:docMk/>
            <pc:sldMk cId="1939439121" sldId="280"/>
            <ac:cxnSpMk id="5" creationId="{5ECF8A52-B3DA-463F-8362-39A9474BB415}"/>
          </ac:cxnSpMkLst>
        </pc:cxnChg>
        <pc:cxnChg chg="del mod">
          <ac:chgData name="Antonio José Hernández Cataño" userId="2e89dd96b688a010" providerId="LiveId" clId="{0F1FD8B1-F009-4167-9CFE-E5D82E1A398A}" dt="2024-05-20T03:46:06.940" v="1741" actId="478"/>
          <ac:cxnSpMkLst>
            <pc:docMk/>
            <pc:sldMk cId="1939439121" sldId="280"/>
            <ac:cxnSpMk id="7" creationId="{E71E9122-658A-44F5-B29C-E873EC00CE37}"/>
          </ac:cxnSpMkLst>
        </pc:cxnChg>
        <pc:cxnChg chg="del">
          <ac:chgData name="Antonio José Hernández Cataño" userId="2e89dd96b688a010" providerId="LiveId" clId="{0F1FD8B1-F009-4167-9CFE-E5D82E1A398A}" dt="2024-05-20T03:46:06.940" v="1741" actId="478"/>
          <ac:cxnSpMkLst>
            <pc:docMk/>
            <pc:sldMk cId="1939439121" sldId="280"/>
            <ac:cxnSpMk id="28" creationId="{858FF2EB-E4F3-401F-BDEB-E8B02D0AFF9D}"/>
          </ac:cxnSpMkLst>
        </pc:cxnChg>
        <pc:cxnChg chg="del">
          <ac:chgData name="Antonio José Hernández Cataño" userId="2e89dd96b688a010" providerId="LiveId" clId="{0F1FD8B1-F009-4167-9CFE-E5D82E1A398A}" dt="2024-05-20T03:46:06.940" v="1741" actId="478"/>
          <ac:cxnSpMkLst>
            <pc:docMk/>
            <pc:sldMk cId="1939439121" sldId="280"/>
            <ac:cxnSpMk id="29" creationId="{E775AB94-A252-47ED-8A48-098F628FA7D7}"/>
          </ac:cxnSpMkLst>
        </pc:cxnChg>
        <pc:cxnChg chg="del">
          <ac:chgData name="Antonio José Hernández Cataño" userId="2e89dd96b688a010" providerId="LiveId" clId="{0F1FD8B1-F009-4167-9CFE-E5D82E1A398A}" dt="2024-05-20T03:46:06.940" v="1741" actId="478"/>
          <ac:cxnSpMkLst>
            <pc:docMk/>
            <pc:sldMk cId="1939439121" sldId="280"/>
            <ac:cxnSpMk id="30" creationId="{47E158BE-91D2-4637-9500-3731986139A2}"/>
          </ac:cxnSpMkLst>
        </pc:cxnChg>
        <pc:cxnChg chg="del">
          <ac:chgData name="Antonio José Hernández Cataño" userId="2e89dd96b688a010" providerId="LiveId" clId="{0F1FD8B1-F009-4167-9CFE-E5D82E1A398A}" dt="2024-05-20T03:46:06.940" v="1741" actId="478"/>
          <ac:cxnSpMkLst>
            <pc:docMk/>
            <pc:sldMk cId="1939439121" sldId="280"/>
            <ac:cxnSpMk id="31" creationId="{5AA9E47D-29A3-45AF-A6DF-A49C43ECA612}"/>
          </ac:cxnSpMkLst>
        </pc:cxnChg>
        <pc:cxnChg chg="del">
          <ac:chgData name="Antonio José Hernández Cataño" userId="2e89dd96b688a010" providerId="LiveId" clId="{0F1FD8B1-F009-4167-9CFE-E5D82E1A398A}" dt="2024-05-20T03:46:06.940" v="1741" actId="478"/>
          <ac:cxnSpMkLst>
            <pc:docMk/>
            <pc:sldMk cId="1939439121" sldId="280"/>
            <ac:cxnSpMk id="32" creationId="{154369D5-8293-4BB0-B6BD-37B420588ACE}"/>
          </ac:cxnSpMkLst>
        </pc:cxnChg>
        <pc:cxnChg chg="del mod">
          <ac:chgData name="Antonio José Hernández Cataño" userId="2e89dd96b688a010" providerId="LiveId" clId="{0F1FD8B1-F009-4167-9CFE-E5D82E1A398A}" dt="2024-05-20T03:46:06.940" v="1741" actId="478"/>
          <ac:cxnSpMkLst>
            <pc:docMk/>
            <pc:sldMk cId="1939439121" sldId="280"/>
            <ac:cxnSpMk id="33" creationId="{3DEF52CD-9007-4B29-B926-7AA83EDE8FBA}"/>
          </ac:cxnSpMkLst>
        </pc:cxnChg>
        <pc:cxnChg chg="del mod">
          <ac:chgData name="Antonio José Hernández Cataño" userId="2e89dd96b688a010" providerId="LiveId" clId="{0F1FD8B1-F009-4167-9CFE-E5D82E1A398A}" dt="2024-05-20T03:46:06.940" v="1741" actId="478"/>
          <ac:cxnSpMkLst>
            <pc:docMk/>
            <pc:sldMk cId="1939439121" sldId="280"/>
            <ac:cxnSpMk id="35" creationId="{66F2CBC7-3290-48FD-BF15-CF4EBB006A6D}"/>
          </ac:cxnSpMkLst>
        </pc:cxnChg>
      </pc:sldChg>
      <pc:sldChg chg="addSp delSp modSp add mod delAnim modAnim">
        <pc:chgData name="Antonio José Hernández Cataño" userId="2e89dd96b688a010" providerId="LiveId" clId="{0F1FD8B1-F009-4167-9CFE-E5D82E1A398A}" dt="2024-05-20T03:57:07.031" v="1830"/>
        <pc:sldMkLst>
          <pc:docMk/>
          <pc:sldMk cId="1994150490" sldId="281"/>
        </pc:sldMkLst>
        <pc:spChg chg="add mod">
          <ac:chgData name="Antonio José Hernández Cataño" userId="2e89dd96b688a010" providerId="LiveId" clId="{0F1FD8B1-F009-4167-9CFE-E5D82E1A398A}" dt="2024-05-20T03:56:33.758" v="1826" actId="1076"/>
          <ac:spMkLst>
            <pc:docMk/>
            <pc:sldMk cId="1994150490" sldId="281"/>
            <ac:spMk id="17" creationId="{10F532AB-618D-4CAD-9F64-3A69870CDAC0}"/>
          </ac:spMkLst>
        </pc:spChg>
        <pc:spChg chg="del mod">
          <ac:chgData name="Antonio José Hernández Cataño" userId="2e89dd96b688a010" providerId="LiveId" clId="{0F1FD8B1-F009-4167-9CFE-E5D82E1A398A}" dt="2024-05-20T03:56:36.976" v="1827" actId="478"/>
          <ac:spMkLst>
            <pc:docMk/>
            <pc:sldMk cId="1994150490" sldId="281"/>
            <ac:spMk id="36" creationId="{0D7F848E-8A31-4351-A9CB-A7046BDDE09E}"/>
          </ac:spMkLst>
        </pc:spChg>
        <pc:picChg chg="mod">
          <ac:chgData name="Antonio José Hernández Cataño" userId="2e89dd96b688a010" providerId="LiveId" clId="{0F1FD8B1-F009-4167-9CFE-E5D82E1A398A}" dt="2024-05-20T03:56:31.102" v="1825" actId="1076"/>
          <ac:picMkLst>
            <pc:docMk/>
            <pc:sldMk cId="1994150490" sldId="281"/>
            <ac:picMk id="6" creationId="{6767A540-2CFD-4EB6-8B51-4029F22A8BD1}"/>
          </ac:picMkLst>
        </pc:picChg>
      </pc:sldChg>
      <pc:sldChg chg="addSp delSp modSp add mod delAnim modAnim">
        <pc:chgData name="Antonio José Hernández Cataño" userId="2e89dd96b688a010" providerId="LiveId" clId="{0F1FD8B1-F009-4167-9CFE-E5D82E1A398A}" dt="2024-05-20T04:11:42.744" v="2073" actId="14861"/>
        <pc:sldMkLst>
          <pc:docMk/>
          <pc:sldMk cId="3288108332" sldId="282"/>
        </pc:sldMkLst>
        <pc:spChg chg="mod">
          <ac:chgData name="Antonio José Hernández Cataño" userId="2e89dd96b688a010" providerId="LiveId" clId="{0F1FD8B1-F009-4167-9CFE-E5D82E1A398A}" dt="2024-05-20T03:58:12.487" v="1836" actId="1076"/>
          <ac:spMkLst>
            <pc:docMk/>
            <pc:sldMk cId="3288108332" sldId="282"/>
            <ac:spMk id="15" creationId="{473160CC-9534-42F6-BF89-F6B3D301B122}"/>
          </ac:spMkLst>
        </pc:spChg>
        <pc:spChg chg="del">
          <ac:chgData name="Antonio José Hernández Cataño" userId="2e89dd96b688a010" providerId="LiveId" clId="{0F1FD8B1-F009-4167-9CFE-E5D82E1A398A}" dt="2024-05-20T03:59:01.534" v="1846" actId="478"/>
          <ac:spMkLst>
            <pc:docMk/>
            <pc:sldMk cId="3288108332" sldId="282"/>
            <ac:spMk id="17" creationId="{10F532AB-618D-4CAD-9F64-3A69870CDAC0}"/>
          </ac:spMkLst>
        </pc:spChg>
        <pc:spChg chg="add del mod">
          <ac:chgData name="Antonio José Hernández Cataño" userId="2e89dd96b688a010" providerId="LiveId" clId="{0F1FD8B1-F009-4167-9CFE-E5D82E1A398A}" dt="2024-05-20T04:00:48.712" v="1889" actId="478"/>
          <ac:spMkLst>
            <pc:docMk/>
            <pc:sldMk cId="3288108332" sldId="282"/>
            <ac:spMk id="19" creationId="{8105ECEA-1CD5-45FC-8084-D2095BEDC74D}"/>
          </ac:spMkLst>
        </pc:spChg>
        <pc:spChg chg="add del mod">
          <ac:chgData name="Antonio José Hernández Cataño" userId="2e89dd96b688a010" providerId="LiveId" clId="{0F1FD8B1-F009-4167-9CFE-E5D82E1A398A}" dt="2024-05-20T04:00:48.712" v="1889" actId="478"/>
          <ac:spMkLst>
            <pc:docMk/>
            <pc:sldMk cId="3288108332" sldId="282"/>
            <ac:spMk id="20" creationId="{3A9FCB75-AAAF-40CC-BE66-AECFFAD961C9}"/>
          </ac:spMkLst>
        </pc:spChg>
        <pc:spChg chg="add del mod">
          <ac:chgData name="Antonio José Hernández Cataño" userId="2e89dd96b688a010" providerId="LiveId" clId="{0F1FD8B1-F009-4167-9CFE-E5D82E1A398A}" dt="2024-05-20T04:00:48.712" v="1889" actId="478"/>
          <ac:spMkLst>
            <pc:docMk/>
            <pc:sldMk cId="3288108332" sldId="282"/>
            <ac:spMk id="21" creationId="{041CDD42-DA66-469C-BED1-842849ED67D1}"/>
          </ac:spMkLst>
        </pc:spChg>
        <pc:spChg chg="del">
          <ac:chgData name="Antonio José Hernández Cataño" userId="2e89dd96b688a010" providerId="LiveId" clId="{0F1FD8B1-F009-4167-9CFE-E5D82E1A398A}" dt="2024-05-20T03:57:58.769" v="1832" actId="478"/>
          <ac:spMkLst>
            <pc:docMk/>
            <pc:sldMk cId="3288108332" sldId="282"/>
            <ac:spMk id="24" creationId="{B1EF939A-A752-4914-A681-B5DFF96B5062}"/>
          </ac:spMkLst>
        </pc:spChg>
        <pc:spChg chg="mod">
          <ac:chgData name="Antonio José Hernández Cataño" userId="2e89dd96b688a010" providerId="LiveId" clId="{0F1FD8B1-F009-4167-9CFE-E5D82E1A398A}" dt="2024-05-20T04:11:42.744" v="2073" actId="14861"/>
          <ac:spMkLst>
            <pc:docMk/>
            <pc:sldMk cId="3288108332" sldId="282"/>
            <ac:spMk id="48" creationId="{CC726DD2-A4F9-4901-8DAF-F5070086E340}"/>
          </ac:spMkLst>
        </pc:spChg>
        <pc:spChg chg="del">
          <ac:chgData name="Antonio José Hernández Cataño" userId="2e89dd96b688a010" providerId="LiveId" clId="{0F1FD8B1-F009-4167-9CFE-E5D82E1A398A}" dt="2024-05-20T03:58:27.168" v="1838" actId="478"/>
          <ac:spMkLst>
            <pc:docMk/>
            <pc:sldMk cId="3288108332" sldId="282"/>
            <ac:spMk id="49" creationId="{52C80F5A-1026-4A75-92CE-0FC1D9DAA092}"/>
          </ac:spMkLst>
        </pc:spChg>
        <pc:spChg chg="del">
          <ac:chgData name="Antonio José Hernández Cataño" userId="2e89dd96b688a010" providerId="LiveId" clId="{0F1FD8B1-F009-4167-9CFE-E5D82E1A398A}" dt="2024-05-20T03:58:25.256" v="1837" actId="478"/>
          <ac:spMkLst>
            <pc:docMk/>
            <pc:sldMk cId="3288108332" sldId="282"/>
            <ac:spMk id="50" creationId="{1965BD57-D8EF-4685-917A-AE3D4C4B945C}"/>
          </ac:spMkLst>
        </pc:spChg>
        <pc:spChg chg="del">
          <ac:chgData name="Antonio José Hernández Cataño" userId="2e89dd96b688a010" providerId="LiveId" clId="{0F1FD8B1-F009-4167-9CFE-E5D82E1A398A}" dt="2024-05-20T03:58:25.256" v="1837" actId="478"/>
          <ac:spMkLst>
            <pc:docMk/>
            <pc:sldMk cId="3288108332" sldId="282"/>
            <ac:spMk id="51" creationId="{E97ADF57-0DD7-4DA7-A4DD-872EB8BD4B25}"/>
          </ac:spMkLst>
        </pc:spChg>
        <pc:spChg chg="del">
          <ac:chgData name="Antonio José Hernández Cataño" userId="2e89dd96b688a010" providerId="LiveId" clId="{0F1FD8B1-F009-4167-9CFE-E5D82E1A398A}" dt="2024-05-20T03:58:25.256" v="1837" actId="478"/>
          <ac:spMkLst>
            <pc:docMk/>
            <pc:sldMk cId="3288108332" sldId="282"/>
            <ac:spMk id="52" creationId="{99B5A08E-6B3C-48D8-B0A7-8F33FB1BE436}"/>
          </ac:spMkLst>
        </pc:spChg>
        <pc:spChg chg="del">
          <ac:chgData name="Antonio José Hernández Cataño" userId="2e89dd96b688a010" providerId="LiveId" clId="{0F1FD8B1-F009-4167-9CFE-E5D82E1A398A}" dt="2024-05-20T03:58:25.256" v="1837" actId="478"/>
          <ac:spMkLst>
            <pc:docMk/>
            <pc:sldMk cId="3288108332" sldId="282"/>
            <ac:spMk id="53" creationId="{429AC480-1A2F-4B14-8793-1FD83F6D79D2}"/>
          </ac:spMkLst>
        </pc:spChg>
        <pc:spChg chg="del">
          <ac:chgData name="Antonio José Hernández Cataño" userId="2e89dd96b688a010" providerId="LiveId" clId="{0F1FD8B1-F009-4167-9CFE-E5D82E1A398A}" dt="2024-05-20T03:58:25.256" v="1837" actId="478"/>
          <ac:spMkLst>
            <pc:docMk/>
            <pc:sldMk cId="3288108332" sldId="282"/>
            <ac:spMk id="54" creationId="{28B0F0EA-B0B7-4CBF-8101-31FEC0F23D25}"/>
          </ac:spMkLst>
        </pc:spChg>
        <pc:spChg chg="del">
          <ac:chgData name="Antonio José Hernández Cataño" userId="2e89dd96b688a010" providerId="LiveId" clId="{0F1FD8B1-F009-4167-9CFE-E5D82E1A398A}" dt="2024-05-20T03:58:25.256" v="1837" actId="478"/>
          <ac:spMkLst>
            <pc:docMk/>
            <pc:sldMk cId="3288108332" sldId="282"/>
            <ac:spMk id="55" creationId="{6C2D9117-8C40-4AE8-B40F-9D5FC0034982}"/>
          </ac:spMkLst>
        </pc:spChg>
        <pc:spChg chg="mod">
          <ac:chgData name="Antonio José Hernández Cataño" userId="2e89dd96b688a010" providerId="LiveId" clId="{0F1FD8B1-F009-4167-9CFE-E5D82E1A398A}" dt="2024-05-20T03:58:48.590" v="1845" actId="1076"/>
          <ac:spMkLst>
            <pc:docMk/>
            <pc:sldMk cId="3288108332" sldId="282"/>
            <ac:spMk id="56" creationId="{C28D87F9-1D48-4E92-9A4C-1AEF855C6287}"/>
          </ac:spMkLst>
        </pc:spChg>
        <pc:spChg chg="del">
          <ac:chgData name="Antonio José Hernández Cataño" userId="2e89dd96b688a010" providerId="LiveId" clId="{0F1FD8B1-F009-4167-9CFE-E5D82E1A398A}" dt="2024-05-20T03:58:25.256" v="1837" actId="478"/>
          <ac:spMkLst>
            <pc:docMk/>
            <pc:sldMk cId="3288108332" sldId="282"/>
            <ac:spMk id="57" creationId="{CA770052-49DA-4812-A818-C4DCF3301AF3}"/>
          </ac:spMkLst>
        </pc:spChg>
        <pc:spChg chg="del">
          <ac:chgData name="Antonio José Hernández Cataño" userId="2e89dd96b688a010" providerId="LiveId" clId="{0F1FD8B1-F009-4167-9CFE-E5D82E1A398A}" dt="2024-05-20T03:58:25.256" v="1837" actId="478"/>
          <ac:spMkLst>
            <pc:docMk/>
            <pc:sldMk cId="3288108332" sldId="282"/>
            <ac:spMk id="58" creationId="{6DDE5E08-E0B0-45C4-8B1D-3D625928E453}"/>
          </ac:spMkLst>
        </pc:spChg>
        <pc:graphicFrameChg chg="add mod modGraphic">
          <ac:chgData name="Antonio José Hernández Cataño" userId="2e89dd96b688a010" providerId="LiveId" clId="{0F1FD8B1-F009-4167-9CFE-E5D82E1A398A}" dt="2024-05-20T04:01:58.081" v="1907" actId="122"/>
          <ac:graphicFrameMkLst>
            <pc:docMk/>
            <pc:sldMk cId="3288108332" sldId="282"/>
            <ac:graphicFrameMk id="2" creationId="{51866011-E064-4DF7-85FA-AA1984F1CF77}"/>
          </ac:graphicFrameMkLst>
        </pc:graphicFrameChg>
        <pc:graphicFrameChg chg="add del mod">
          <ac:chgData name="Antonio José Hernández Cataño" userId="2e89dd96b688a010" providerId="LiveId" clId="{0F1FD8B1-F009-4167-9CFE-E5D82E1A398A}" dt="2024-05-20T04:05:03.449" v="1915" actId="478"/>
          <ac:graphicFrameMkLst>
            <pc:docMk/>
            <pc:sldMk cId="3288108332" sldId="282"/>
            <ac:graphicFrameMk id="18" creationId="{0F0222B3-9095-4E18-A14D-7148DB8EE27E}"/>
          </ac:graphicFrameMkLst>
        </pc:graphicFrameChg>
        <pc:picChg chg="del">
          <ac:chgData name="Antonio José Hernández Cataño" userId="2e89dd96b688a010" providerId="LiveId" clId="{0F1FD8B1-F009-4167-9CFE-E5D82E1A398A}" dt="2024-05-20T03:59:03.325" v="1847" actId="478"/>
          <ac:picMkLst>
            <pc:docMk/>
            <pc:sldMk cId="3288108332" sldId="282"/>
            <ac:picMk id="6" creationId="{6767A540-2CFD-4EB6-8B51-4029F22A8BD1}"/>
          </ac:picMkLst>
        </pc:picChg>
      </pc:sldChg>
      <pc:sldChg chg="addSp delSp modSp add mod delAnim modAnim">
        <pc:chgData name="Antonio José Hernández Cataño" userId="2e89dd96b688a010" providerId="LiveId" clId="{0F1FD8B1-F009-4167-9CFE-E5D82E1A398A}" dt="2024-05-20T04:12:01.751" v="2074" actId="14861"/>
        <pc:sldMkLst>
          <pc:docMk/>
          <pc:sldMk cId="2172653361" sldId="283"/>
        </pc:sldMkLst>
        <pc:spChg chg="add del mod">
          <ac:chgData name="Antonio José Hernández Cataño" userId="2e89dd96b688a010" providerId="LiveId" clId="{0F1FD8B1-F009-4167-9CFE-E5D82E1A398A}" dt="2024-05-20T04:09:59.336" v="2050" actId="478"/>
          <ac:spMkLst>
            <pc:docMk/>
            <pc:sldMk cId="2172653361" sldId="283"/>
            <ac:spMk id="7" creationId="{0293B116-118D-4E04-AC38-4F86F49BEA7A}"/>
          </ac:spMkLst>
        </pc:spChg>
        <pc:spChg chg="add mod">
          <ac:chgData name="Antonio José Hernández Cataño" userId="2e89dd96b688a010" providerId="LiveId" clId="{0F1FD8B1-F009-4167-9CFE-E5D82E1A398A}" dt="2024-05-20T04:08:18.782" v="1986" actId="14100"/>
          <ac:spMkLst>
            <pc:docMk/>
            <pc:sldMk cId="2172653361" sldId="283"/>
            <ac:spMk id="8" creationId="{5E2F1F60-B099-4185-8D57-54BB05AF0271}"/>
          </ac:spMkLst>
        </pc:spChg>
        <pc:spChg chg="add mod">
          <ac:chgData name="Antonio José Hernández Cataño" userId="2e89dd96b688a010" providerId="LiveId" clId="{0F1FD8B1-F009-4167-9CFE-E5D82E1A398A}" dt="2024-05-20T04:08:33.369" v="2011" actId="20577"/>
          <ac:spMkLst>
            <pc:docMk/>
            <pc:sldMk cId="2172653361" sldId="283"/>
            <ac:spMk id="9" creationId="{E0B10A98-40E0-4C0D-8A47-E996F6A72DCC}"/>
          </ac:spMkLst>
        </pc:spChg>
        <pc:spChg chg="add mod">
          <ac:chgData name="Antonio José Hernández Cataño" userId="2e89dd96b688a010" providerId="LiveId" clId="{0F1FD8B1-F009-4167-9CFE-E5D82E1A398A}" dt="2024-05-20T04:08:43.687" v="2039" actId="20577"/>
          <ac:spMkLst>
            <pc:docMk/>
            <pc:sldMk cId="2172653361" sldId="283"/>
            <ac:spMk id="10" creationId="{83A36BDB-AC37-4930-AD00-2B0CD9242863}"/>
          </ac:spMkLst>
        </pc:spChg>
        <pc:spChg chg="add mod">
          <ac:chgData name="Antonio José Hernández Cataño" userId="2e89dd96b688a010" providerId="LiveId" clId="{0F1FD8B1-F009-4167-9CFE-E5D82E1A398A}" dt="2024-05-20T04:09:18.141" v="2045" actId="207"/>
          <ac:spMkLst>
            <pc:docMk/>
            <pc:sldMk cId="2172653361" sldId="283"/>
            <ac:spMk id="11" creationId="{6E14BB3D-3A3B-4E05-8F89-B8A123ECC770}"/>
          </ac:spMkLst>
        </pc:spChg>
        <pc:spChg chg="add mod">
          <ac:chgData name="Antonio José Hernández Cataño" userId="2e89dd96b688a010" providerId="LiveId" clId="{0F1FD8B1-F009-4167-9CFE-E5D82E1A398A}" dt="2024-05-20T04:09:41.086" v="2047"/>
          <ac:spMkLst>
            <pc:docMk/>
            <pc:sldMk cId="2172653361" sldId="283"/>
            <ac:spMk id="12" creationId="{952436A2-4B79-4358-A935-EA3CE50DE667}"/>
          </ac:spMkLst>
        </pc:spChg>
        <pc:spChg chg="add mod">
          <ac:chgData name="Antonio José Hernández Cataño" userId="2e89dd96b688a010" providerId="LiveId" clId="{0F1FD8B1-F009-4167-9CFE-E5D82E1A398A}" dt="2024-05-20T04:09:56.477" v="2049"/>
          <ac:spMkLst>
            <pc:docMk/>
            <pc:sldMk cId="2172653361" sldId="283"/>
            <ac:spMk id="13" creationId="{B21DD034-C79B-4CC6-B5DE-7095008AE661}"/>
          </ac:spMkLst>
        </pc:spChg>
        <pc:spChg chg="mod">
          <ac:chgData name="Antonio José Hernández Cataño" userId="2e89dd96b688a010" providerId="LiveId" clId="{0F1FD8B1-F009-4167-9CFE-E5D82E1A398A}" dt="2024-05-20T04:12:01.751" v="2074" actId="14861"/>
          <ac:spMkLst>
            <pc:docMk/>
            <pc:sldMk cId="2172653361" sldId="283"/>
            <ac:spMk id="15" creationId="{473160CC-9534-42F6-BF89-F6B3D301B122}"/>
          </ac:spMkLst>
        </pc:spChg>
        <pc:spChg chg="mod">
          <ac:chgData name="Antonio José Hernández Cataño" userId="2e89dd96b688a010" providerId="LiveId" clId="{0F1FD8B1-F009-4167-9CFE-E5D82E1A398A}" dt="2024-05-20T04:11:27.910" v="2072" actId="14861"/>
          <ac:spMkLst>
            <pc:docMk/>
            <pc:sldMk cId="2172653361" sldId="283"/>
            <ac:spMk id="48" creationId="{CC726DD2-A4F9-4901-8DAF-F5070086E340}"/>
          </ac:spMkLst>
        </pc:spChg>
        <pc:spChg chg="mod">
          <ac:chgData name="Antonio José Hernández Cataño" userId="2e89dd96b688a010" providerId="LiveId" clId="{0F1FD8B1-F009-4167-9CFE-E5D82E1A398A}" dt="2024-05-20T04:11:16.303" v="2071" actId="1076"/>
          <ac:spMkLst>
            <pc:docMk/>
            <pc:sldMk cId="2172653361" sldId="283"/>
            <ac:spMk id="56" creationId="{C28D87F9-1D48-4E92-9A4C-1AEF855C6287}"/>
          </ac:spMkLst>
        </pc:spChg>
        <pc:graphicFrameChg chg="del mod">
          <ac:chgData name="Antonio José Hernández Cataño" userId="2e89dd96b688a010" providerId="LiveId" clId="{0F1FD8B1-F009-4167-9CFE-E5D82E1A398A}" dt="2024-05-20T04:06:21.493" v="1950" actId="478"/>
          <ac:graphicFrameMkLst>
            <pc:docMk/>
            <pc:sldMk cId="2172653361" sldId="283"/>
            <ac:graphicFrameMk id="2" creationId="{51866011-E064-4DF7-85FA-AA1984F1CF77}"/>
          </ac:graphicFrameMkLst>
        </pc:graphicFrameChg>
        <pc:graphicFrameChg chg="del modGraphic">
          <ac:chgData name="Antonio José Hernández Cataño" userId="2e89dd96b688a010" providerId="LiveId" clId="{0F1FD8B1-F009-4167-9CFE-E5D82E1A398A}" dt="2024-05-20T04:05:07.512" v="1917" actId="478"/>
          <ac:graphicFrameMkLst>
            <pc:docMk/>
            <pc:sldMk cId="2172653361" sldId="283"/>
            <ac:graphicFrameMk id="18" creationId="{0F0222B3-9095-4E18-A14D-7148DB8EE27E}"/>
          </ac:graphicFrameMkLst>
        </pc:graphicFrameChg>
      </pc:sldChg>
      <pc:sldChg chg="addSp delSp modSp add mod delAnim modAnim">
        <pc:chgData name="Antonio José Hernández Cataño" userId="2e89dd96b688a010" providerId="LiveId" clId="{0F1FD8B1-F009-4167-9CFE-E5D82E1A398A}" dt="2024-05-20T04:46:49.462" v="2457"/>
        <pc:sldMkLst>
          <pc:docMk/>
          <pc:sldMk cId="2285548193" sldId="284"/>
        </pc:sldMkLst>
        <pc:spChg chg="del">
          <ac:chgData name="Antonio José Hernández Cataño" userId="2e89dd96b688a010" providerId="LiveId" clId="{0F1FD8B1-F009-4167-9CFE-E5D82E1A398A}" dt="2024-05-20T04:23:06.442" v="2101" actId="478"/>
          <ac:spMkLst>
            <pc:docMk/>
            <pc:sldMk cId="2285548193" sldId="284"/>
            <ac:spMk id="8" creationId="{5E2F1F60-B099-4185-8D57-54BB05AF0271}"/>
          </ac:spMkLst>
        </pc:spChg>
        <pc:spChg chg="del">
          <ac:chgData name="Antonio José Hernández Cataño" userId="2e89dd96b688a010" providerId="LiveId" clId="{0F1FD8B1-F009-4167-9CFE-E5D82E1A398A}" dt="2024-05-20T04:23:06.442" v="2101" actId="478"/>
          <ac:spMkLst>
            <pc:docMk/>
            <pc:sldMk cId="2285548193" sldId="284"/>
            <ac:spMk id="9" creationId="{E0B10A98-40E0-4C0D-8A47-E996F6A72DCC}"/>
          </ac:spMkLst>
        </pc:spChg>
        <pc:spChg chg="del">
          <ac:chgData name="Antonio José Hernández Cataño" userId="2e89dd96b688a010" providerId="LiveId" clId="{0F1FD8B1-F009-4167-9CFE-E5D82E1A398A}" dt="2024-05-20T04:23:06.442" v="2101" actId="478"/>
          <ac:spMkLst>
            <pc:docMk/>
            <pc:sldMk cId="2285548193" sldId="284"/>
            <ac:spMk id="10" creationId="{83A36BDB-AC37-4930-AD00-2B0CD9242863}"/>
          </ac:spMkLst>
        </pc:spChg>
        <pc:spChg chg="del">
          <ac:chgData name="Antonio José Hernández Cataño" userId="2e89dd96b688a010" providerId="LiveId" clId="{0F1FD8B1-F009-4167-9CFE-E5D82E1A398A}" dt="2024-05-20T04:23:06.442" v="2101" actId="478"/>
          <ac:spMkLst>
            <pc:docMk/>
            <pc:sldMk cId="2285548193" sldId="284"/>
            <ac:spMk id="11" creationId="{6E14BB3D-3A3B-4E05-8F89-B8A123ECC770}"/>
          </ac:spMkLst>
        </pc:spChg>
        <pc:spChg chg="del">
          <ac:chgData name="Antonio José Hernández Cataño" userId="2e89dd96b688a010" providerId="LiveId" clId="{0F1FD8B1-F009-4167-9CFE-E5D82E1A398A}" dt="2024-05-20T04:23:06.442" v="2101" actId="478"/>
          <ac:spMkLst>
            <pc:docMk/>
            <pc:sldMk cId="2285548193" sldId="284"/>
            <ac:spMk id="12" creationId="{952436A2-4B79-4358-A935-EA3CE50DE667}"/>
          </ac:spMkLst>
        </pc:spChg>
        <pc:spChg chg="del">
          <ac:chgData name="Antonio José Hernández Cataño" userId="2e89dd96b688a010" providerId="LiveId" clId="{0F1FD8B1-F009-4167-9CFE-E5D82E1A398A}" dt="2024-05-20T04:23:06.442" v="2101" actId="478"/>
          <ac:spMkLst>
            <pc:docMk/>
            <pc:sldMk cId="2285548193" sldId="284"/>
            <ac:spMk id="13" creationId="{B21DD034-C79B-4CC6-B5DE-7095008AE661}"/>
          </ac:spMkLst>
        </pc:spChg>
        <pc:spChg chg="mod">
          <ac:chgData name="Antonio José Hernández Cataño" userId="2e89dd96b688a010" providerId="LiveId" clId="{0F1FD8B1-F009-4167-9CFE-E5D82E1A398A}" dt="2024-05-20T04:30:26.868" v="2157" actId="1076"/>
          <ac:spMkLst>
            <pc:docMk/>
            <pc:sldMk cId="2285548193" sldId="284"/>
            <ac:spMk id="15" creationId="{473160CC-9534-42F6-BF89-F6B3D301B122}"/>
          </ac:spMkLst>
        </pc:spChg>
        <pc:spChg chg="add mod">
          <ac:chgData name="Antonio José Hernández Cataño" userId="2e89dd96b688a010" providerId="LiveId" clId="{0F1FD8B1-F009-4167-9CFE-E5D82E1A398A}" dt="2024-05-20T04:30:29.583" v="2158" actId="1076"/>
          <ac:spMkLst>
            <pc:docMk/>
            <pc:sldMk cId="2285548193" sldId="284"/>
            <ac:spMk id="16" creationId="{DF0B343F-31D7-4F3C-ABCA-90DA10B2F62D}"/>
          </ac:spMkLst>
        </pc:spChg>
        <pc:spChg chg="add mod">
          <ac:chgData name="Antonio José Hernández Cataño" userId="2e89dd96b688a010" providerId="LiveId" clId="{0F1FD8B1-F009-4167-9CFE-E5D82E1A398A}" dt="2024-05-20T04:46:49.462" v="2457"/>
          <ac:spMkLst>
            <pc:docMk/>
            <pc:sldMk cId="2285548193" sldId="284"/>
            <ac:spMk id="17" creationId="{9F164C1C-9B4F-4C42-99DD-B42AAE855DD5}"/>
          </ac:spMkLst>
        </pc:spChg>
        <pc:spChg chg="mod">
          <ac:chgData name="Antonio José Hernández Cataño" userId="2e89dd96b688a010" providerId="LiveId" clId="{0F1FD8B1-F009-4167-9CFE-E5D82E1A398A}" dt="2024-05-20T04:22:37.966" v="2079" actId="14100"/>
          <ac:spMkLst>
            <pc:docMk/>
            <pc:sldMk cId="2285548193" sldId="284"/>
            <ac:spMk id="48" creationId="{CC726DD2-A4F9-4901-8DAF-F5070086E340}"/>
          </ac:spMkLst>
        </pc:spChg>
        <pc:spChg chg="del mod">
          <ac:chgData name="Antonio José Hernández Cataño" userId="2e89dd96b688a010" providerId="LiveId" clId="{0F1FD8B1-F009-4167-9CFE-E5D82E1A398A}" dt="2024-05-20T04:46:49.095" v="2456" actId="478"/>
          <ac:spMkLst>
            <pc:docMk/>
            <pc:sldMk cId="2285548193" sldId="284"/>
            <ac:spMk id="56" creationId="{C28D87F9-1D48-4E92-9A4C-1AEF855C6287}"/>
          </ac:spMkLst>
        </pc:spChg>
        <pc:picChg chg="add mod">
          <ac:chgData name="Antonio José Hernández Cataño" userId="2e89dd96b688a010" providerId="LiveId" clId="{0F1FD8B1-F009-4167-9CFE-E5D82E1A398A}" dt="2024-05-20T04:29:42.725" v="2145" actId="1076"/>
          <ac:picMkLst>
            <pc:docMk/>
            <pc:sldMk cId="2285548193" sldId="284"/>
            <ac:picMk id="14" creationId="{6C644C87-9110-48D9-80FC-25CE499BA73C}"/>
          </ac:picMkLst>
        </pc:picChg>
      </pc:sldChg>
      <pc:sldChg chg="addSp delSp modSp add mod delAnim modAnim">
        <pc:chgData name="Antonio José Hernández Cataño" userId="2e89dd96b688a010" providerId="LiveId" clId="{0F1FD8B1-F009-4167-9CFE-E5D82E1A398A}" dt="2024-05-20T04:36:57.768" v="2229"/>
        <pc:sldMkLst>
          <pc:docMk/>
          <pc:sldMk cId="638693438" sldId="285"/>
        </pc:sldMkLst>
        <pc:spChg chg="add mod">
          <ac:chgData name="Antonio José Hernández Cataño" userId="2e89dd96b688a010" providerId="LiveId" clId="{0F1FD8B1-F009-4167-9CFE-E5D82E1A398A}" dt="2024-05-20T04:36:32.461" v="2221" actId="1076"/>
          <ac:spMkLst>
            <pc:docMk/>
            <pc:sldMk cId="638693438" sldId="285"/>
            <ac:spMk id="8" creationId="{D1D21BD7-1648-40E7-8B5A-01E92E661AB4}"/>
          </ac:spMkLst>
        </pc:spChg>
        <pc:spChg chg="mod">
          <ac:chgData name="Antonio José Hernández Cataño" userId="2e89dd96b688a010" providerId="LiveId" clId="{0F1FD8B1-F009-4167-9CFE-E5D82E1A398A}" dt="2024-05-20T04:34:53.909" v="2186" actId="20577"/>
          <ac:spMkLst>
            <pc:docMk/>
            <pc:sldMk cId="638693438" sldId="285"/>
            <ac:spMk id="16" creationId="{DF0B343F-31D7-4F3C-ABCA-90DA10B2F62D}"/>
          </ac:spMkLst>
        </pc:spChg>
        <pc:spChg chg="mod">
          <ac:chgData name="Antonio José Hernández Cataño" userId="2e89dd96b688a010" providerId="LiveId" clId="{0F1FD8B1-F009-4167-9CFE-E5D82E1A398A}" dt="2024-05-20T04:36:17.733" v="2215" actId="1076"/>
          <ac:spMkLst>
            <pc:docMk/>
            <pc:sldMk cId="638693438" sldId="285"/>
            <ac:spMk id="48" creationId="{CC726DD2-A4F9-4901-8DAF-F5070086E340}"/>
          </ac:spMkLst>
        </pc:spChg>
        <pc:spChg chg="mod">
          <ac:chgData name="Antonio José Hernández Cataño" userId="2e89dd96b688a010" providerId="LiveId" clId="{0F1FD8B1-F009-4167-9CFE-E5D82E1A398A}" dt="2024-05-20T04:36:21.796" v="2217" actId="1076"/>
          <ac:spMkLst>
            <pc:docMk/>
            <pc:sldMk cId="638693438" sldId="285"/>
            <ac:spMk id="56" creationId="{C28D87F9-1D48-4E92-9A4C-1AEF855C6287}"/>
          </ac:spMkLst>
        </pc:spChg>
        <pc:picChg chg="add mod">
          <ac:chgData name="Antonio José Hernández Cataño" userId="2e89dd96b688a010" providerId="LiveId" clId="{0F1FD8B1-F009-4167-9CFE-E5D82E1A398A}" dt="2024-05-20T04:36:35.606" v="2223" actId="1076"/>
          <ac:picMkLst>
            <pc:docMk/>
            <pc:sldMk cId="638693438" sldId="285"/>
            <ac:picMk id="7" creationId="{00DEF56A-D754-4A44-BA2F-FDDABBEE2E68}"/>
          </ac:picMkLst>
        </pc:picChg>
        <pc:picChg chg="del">
          <ac:chgData name="Antonio José Hernández Cataño" userId="2e89dd96b688a010" providerId="LiveId" clId="{0F1FD8B1-F009-4167-9CFE-E5D82E1A398A}" dt="2024-05-20T04:34:56.905" v="2187" actId="478"/>
          <ac:picMkLst>
            <pc:docMk/>
            <pc:sldMk cId="638693438" sldId="285"/>
            <ac:picMk id="14" creationId="{6C644C87-9110-48D9-80FC-25CE499BA73C}"/>
          </ac:picMkLst>
        </pc:picChg>
      </pc:sldChg>
      <pc:sldChg chg="modSp add mod modAnim">
        <pc:chgData name="Antonio José Hernández Cataño" userId="2e89dd96b688a010" providerId="LiveId" clId="{0F1FD8B1-F009-4167-9CFE-E5D82E1A398A}" dt="2024-05-20T04:37:39.894" v="2254" actId="14100"/>
        <pc:sldMkLst>
          <pc:docMk/>
          <pc:sldMk cId="1344098610" sldId="286"/>
        </pc:sldMkLst>
        <pc:spChg chg="mod">
          <ac:chgData name="Antonio José Hernández Cataño" userId="2e89dd96b688a010" providerId="LiveId" clId="{0F1FD8B1-F009-4167-9CFE-E5D82E1A398A}" dt="2024-05-20T04:37:39.894" v="2254" actId="14100"/>
          <ac:spMkLst>
            <pc:docMk/>
            <pc:sldMk cId="1344098610" sldId="286"/>
            <ac:spMk id="8" creationId="{D1D21BD7-1648-40E7-8B5A-01E92E661AB4}"/>
          </ac:spMkLst>
        </pc:spChg>
        <pc:picChg chg="mod">
          <ac:chgData name="Antonio José Hernández Cataño" userId="2e89dd96b688a010" providerId="LiveId" clId="{0F1FD8B1-F009-4167-9CFE-E5D82E1A398A}" dt="2024-05-20T04:37:26.456" v="2232" actId="14826"/>
          <ac:picMkLst>
            <pc:docMk/>
            <pc:sldMk cId="1344098610" sldId="286"/>
            <ac:picMk id="7" creationId="{00DEF56A-D754-4A44-BA2F-FDDABBEE2E68}"/>
          </ac:picMkLst>
        </pc:picChg>
      </pc:sldChg>
      <pc:sldChg chg="modSp add mod">
        <pc:chgData name="Antonio José Hernández Cataño" userId="2e89dd96b688a010" providerId="LiveId" clId="{0F1FD8B1-F009-4167-9CFE-E5D82E1A398A}" dt="2024-05-20T04:37:55.512" v="2268" actId="20577"/>
        <pc:sldMkLst>
          <pc:docMk/>
          <pc:sldMk cId="383210175" sldId="287"/>
        </pc:sldMkLst>
        <pc:spChg chg="mod">
          <ac:chgData name="Antonio José Hernández Cataño" userId="2e89dd96b688a010" providerId="LiveId" clId="{0F1FD8B1-F009-4167-9CFE-E5D82E1A398A}" dt="2024-05-20T04:37:55.512" v="2268" actId="20577"/>
          <ac:spMkLst>
            <pc:docMk/>
            <pc:sldMk cId="383210175" sldId="287"/>
            <ac:spMk id="8" creationId="{D1D21BD7-1648-40E7-8B5A-01E92E661AB4}"/>
          </ac:spMkLst>
        </pc:spChg>
        <pc:picChg chg="mod">
          <ac:chgData name="Antonio José Hernández Cataño" userId="2e89dd96b688a010" providerId="LiveId" clId="{0F1FD8B1-F009-4167-9CFE-E5D82E1A398A}" dt="2024-05-20T04:37:50.184" v="2256" actId="14826"/>
          <ac:picMkLst>
            <pc:docMk/>
            <pc:sldMk cId="383210175" sldId="287"/>
            <ac:picMk id="7" creationId="{00DEF56A-D754-4A44-BA2F-FDDABBEE2E68}"/>
          </ac:picMkLst>
        </pc:picChg>
      </pc:sldChg>
      <pc:sldChg chg="modSp add mod">
        <pc:chgData name="Antonio José Hernández Cataño" userId="2e89dd96b688a010" providerId="LiveId" clId="{0F1FD8B1-F009-4167-9CFE-E5D82E1A398A}" dt="2024-05-20T04:38:12.957" v="2288" actId="20577"/>
        <pc:sldMkLst>
          <pc:docMk/>
          <pc:sldMk cId="2187223200" sldId="288"/>
        </pc:sldMkLst>
        <pc:spChg chg="mod">
          <ac:chgData name="Antonio José Hernández Cataño" userId="2e89dd96b688a010" providerId="LiveId" clId="{0F1FD8B1-F009-4167-9CFE-E5D82E1A398A}" dt="2024-05-20T04:38:12.957" v="2288" actId="20577"/>
          <ac:spMkLst>
            <pc:docMk/>
            <pc:sldMk cId="2187223200" sldId="288"/>
            <ac:spMk id="8" creationId="{D1D21BD7-1648-40E7-8B5A-01E92E661AB4}"/>
          </ac:spMkLst>
        </pc:spChg>
        <pc:picChg chg="mod">
          <ac:chgData name="Antonio José Hernández Cataño" userId="2e89dd96b688a010" providerId="LiveId" clId="{0F1FD8B1-F009-4167-9CFE-E5D82E1A398A}" dt="2024-05-20T04:38:07.753" v="2270" actId="14826"/>
          <ac:picMkLst>
            <pc:docMk/>
            <pc:sldMk cId="2187223200" sldId="288"/>
            <ac:picMk id="7" creationId="{00DEF56A-D754-4A44-BA2F-FDDABBEE2E68}"/>
          </ac:picMkLst>
        </pc:picChg>
      </pc:sldChg>
      <pc:sldChg chg="modSp add mod">
        <pc:chgData name="Antonio José Hernández Cataño" userId="2e89dd96b688a010" providerId="LiveId" clId="{0F1FD8B1-F009-4167-9CFE-E5D82E1A398A}" dt="2024-05-20T04:38:30.623" v="2312" actId="20577"/>
        <pc:sldMkLst>
          <pc:docMk/>
          <pc:sldMk cId="967087199" sldId="289"/>
        </pc:sldMkLst>
        <pc:spChg chg="mod">
          <ac:chgData name="Antonio José Hernández Cataño" userId="2e89dd96b688a010" providerId="LiveId" clId="{0F1FD8B1-F009-4167-9CFE-E5D82E1A398A}" dt="2024-05-20T04:38:30.623" v="2312" actId="20577"/>
          <ac:spMkLst>
            <pc:docMk/>
            <pc:sldMk cId="967087199" sldId="289"/>
            <ac:spMk id="8" creationId="{D1D21BD7-1648-40E7-8B5A-01E92E661AB4}"/>
          </ac:spMkLst>
        </pc:spChg>
        <pc:picChg chg="mod">
          <ac:chgData name="Antonio José Hernández Cataño" userId="2e89dd96b688a010" providerId="LiveId" clId="{0F1FD8B1-F009-4167-9CFE-E5D82E1A398A}" dt="2024-05-20T04:38:22.199" v="2290" actId="14826"/>
          <ac:picMkLst>
            <pc:docMk/>
            <pc:sldMk cId="967087199" sldId="289"/>
            <ac:picMk id="7" creationId="{00DEF56A-D754-4A44-BA2F-FDDABBEE2E68}"/>
          </ac:picMkLst>
        </pc:picChg>
      </pc:sldChg>
      <pc:sldChg chg="modSp add mod">
        <pc:chgData name="Antonio José Hernández Cataño" userId="2e89dd96b688a010" providerId="LiveId" clId="{0F1FD8B1-F009-4167-9CFE-E5D82E1A398A}" dt="2024-05-20T04:38:47.055" v="2332" actId="20577"/>
        <pc:sldMkLst>
          <pc:docMk/>
          <pc:sldMk cId="2302591687" sldId="290"/>
        </pc:sldMkLst>
        <pc:spChg chg="mod">
          <ac:chgData name="Antonio José Hernández Cataño" userId="2e89dd96b688a010" providerId="LiveId" clId="{0F1FD8B1-F009-4167-9CFE-E5D82E1A398A}" dt="2024-05-20T04:38:47.055" v="2332" actId="20577"/>
          <ac:spMkLst>
            <pc:docMk/>
            <pc:sldMk cId="2302591687" sldId="290"/>
            <ac:spMk id="8" creationId="{D1D21BD7-1648-40E7-8B5A-01E92E661AB4}"/>
          </ac:spMkLst>
        </pc:spChg>
        <pc:picChg chg="mod">
          <ac:chgData name="Antonio José Hernández Cataño" userId="2e89dd96b688a010" providerId="LiveId" clId="{0F1FD8B1-F009-4167-9CFE-E5D82E1A398A}" dt="2024-05-20T04:38:39.563" v="2314" actId="14826"/>
          <ac:picMkLst>
            <pc:docMk/>
            <pc:sldMk cId="2302591687" sldId="290"/>
            <ac:picMk id="7" creationId="{00DEF56A-D754-4A44-BA2F-FDDABBEE2E68}"/>
          </ac:picMkLst>
        </pc:picChg>
      </pc:sldChg>
      <pc:sldChg chg="modSp add mod">
        <pc:chgData name="Antonio José Hernández Cataño" userId="2e89dd96b688a010" providerId="LiveId" clId="{0F1FD8B1-F009-4167-9CFE-E5D82E1A398A}" dt="2024-05-20T04:39:03.144" v="2348" actId="20577"/>
        <pc:sldMkLst>
          <pc:docMk/>
          <pc:sldMk cId="3347256513" sldId="291"/>
        </pc:sldMkLst>
        <pc:spChg chg="mod">
          <ac:chgData name="Antonio José Hernández Cataño" userId="2e89dd96b688a010" providerId="LiveId" clId="{0F1FD8B1-F009-4167-9CFE-E5D82E1A398A}" dt="2024-05-20T04:39:03.144" v="2348" actId="20577"/>
          <ac:spMkLst>
            <pc:docMk/>
            <pc:sldMk cId="3347256513" sldId="291"/>
            <ac:spMk id="8" creationId="{D1D21BD7-1648-40E7-8B5A-01E92E661AB4}"/>
          </ac:spMkLst>
        </pc:spChg>
        <pc:picChg chg="mod">
          <ac:chgData name="Antonio José Hernández Cataño" userId="2e89dd96b688a010" providerId="LiveId" clId="{0F1FD8B1-F009-4167-9CFE-E5D82E1A398A}" dt="2024-05-20T04:38:56.244" v="2334" actId="14826"/>
          <ac:picMkLst>
            <pc:docMk/>
            <pc:sldMk cId="3347256513" sldId="291"/>
            <ac:picMk id="7" creationId="{00DEF56A-D754-4A44-BA2F-FDDABBEE2E68}"/>
          </ac:picMkLst>
        </pc:picChg>
      </pc:sldChg>
      <pc:sldChg chg="modSp add mod">
        <pc:chgData name="Antonio José Hernández Cataño" userId="2e89dd96b688a010" providerId="LiveId" clId="{0F1FD8B1-F009-4167-9CFE-E5D82E1A398A}" dt="2024-05-20T04:39:28.652" v="2373" actId="14826"/>
        <pc:sldMkLst>
          <pc:docMk/>
          <pc:sldMk cId="2307176092" sldId="292"/>
        </pc:sldMkLst>
        <pc:spChg chg="mod">
          <ac:chgData name="Antonio José Hernández Cataño" userId="2e89dd96b688a010" providerId="LiveId" clId="{0F1FD8B1-F009-4167-9CFE-E5D82E1A398A}" dt="2024-05-20T04:39:21.037" v="2372" actId="20577"/>
          <ac:spMkLst>
            <pc:docMk/>
            <pc:sldMk cId="2307176092" sldId="292"/>
            <ac:spMk id="8" creationId="{D1D21BD7-1648-40E7-8B5A-01E92E661AB4}"/>
          </ac:spMkLst>
        </pc:spChg>
        <pc:picChg chg="mod">
          <ac:chgData name="Antonio José Hernández Cataño" userId="2e89dd96b688a010" providerId="LiveId" clId="{0F1FD8B1-F009-4167-9CFE-E5D82E1A398A}" dt="2024-05-20T04:39:28.652" v="2373" actId="14826"/>
          <ac:picMkLst>
            <pc:docMk/>
            <pc:sldMk cId="2307176092" sldId="292"/>
            <ac:picMk id="7" creationId="{00DEF56A-D754-4A44-BA2F-FDDABBEE2E68}"/>
          </ac:picMkLst>
        </pc:picChg>
      </pc:sldChg>
      <pc:sldChg chg="modSp add mod">
        <pc:chgData name="Antonio José Hernández Cataño" userId="2e89dd96b688a010" providerId="LiveId" clId="{0F1FD8B1-F009-4167-9CFE-E5D82E1A398A}" dt="2024-05-20T04:39:50.783" v="2398" actId="20577"/>
        <pc:sldMkLst>
          <pc:docMk/>
          <pc:sldMk cId="1545868759" sldId="293"/>
        </pc:sldMkLst>
        <pc:spChg chg="mod">
          <ac:chgData name="Antonio José Hernández Cataño" userId="2e89dd96b688a010" providerId="LiveId" clId="{0F1FD8B1-F009-4167-9CFE-E5D82E1A398A}" dt="2024-05-20T04:39:50.783" v="2398" actId="20577"/>
          <ac:spMkLst>
            <pc:docMk/>
            <pc:sldMk cId="1545868759" sldId="293"/>
            <ac:spMk id="8" creationId="{D1D21BD7-1648-40E7-8B5A-01E92E661AB4}"/>
          </ac:spMkLst>
        </pc:spChg>
        <pc:picChg chg="mod">
          <ac:chgData name="Antonio José Hernández Cataño" userId="2e89dd96b688a010" providerId="LiveId" clId="{0F1FD8B1-F009-4167-9CFE-E5D82E1A398A}" dt="2024-05-20T04:39:44.118" v="2375" actId="14826"/>
          <ac:picMkLst>
            <pc:docMk/>
            <pc:sldMk cId="1545868759" sldId="293"/>
            <ac:picMk id="7" creationId="{00DEF56A-D754-4A44-BA2F-FDDABBEE2E68}"/>
          </ac:picMkLst>
        </pc:picChg>
      </pc:sldChg>
      <pc:sldChg chg="modSp add del mod">
        <pc:chgData name="Antonio José Hernández Cataño" userId="2e89dd96b688a010" providerId="LiveId" clId="{0F1FD8B1-F009-4167-9CFE-E5D82E1A398A}" dt="2024-05-20T04:40:17.202" v="2419" actId="2696"/>
        <pc:sldMkLst>
          <pc:docMk/>
          <pc:sldMk cId="407854180" sldId="294"/>
        </pc:sldMkLst>
        <pc:spChg chg="mod">
          <ac:chgData name="Antonio José Hernández Cataño" userId="2e89dd96b688a010" providerId="LiveId" clId="{0F1FD8B1-F009-4167-9CFE-E5D82E1A398A}" dt="2024-05-20T04:40:11.560" v="2417" actId="20577"/>
          <ac:spMkLst>
            <pc:docMk/>
            <pc:sldMk cId="407854180" sldId="294"/>
            <ac:spMk id="8" creationId="{D1D21BD7-1648-40E7-8B5A-01E92E661AB4}"/>
          </ac:spMkLst>
        </pc:spChg>
        <pc:picChg chg="mod">
          <ac:chgData name="Antonio José Hernández Cataño" userId="2e89dd96b688a010" providerId="LiveId" clId="{0F1FD8B1-F009-4167-9CFE-E5D82E1A398A}" dt="2024-05-20T04:40:03.126" v="2400" actId="14826"/>
          <ac:picMkLst>
            <pc:docMk/>
            <pc:sldMk cId="407854180" sldId="294"/>
            <ac:picMk id="7" creationId="{00DEF56A-D754-4A44-BA2F-FDDABBEE2E68}"/>
          </ac:picMkLst>
        </pc:picChg>
      </pc:sldChg>
      <pc:sldChg chg="delSp modSp add mod">
        <pc:chgData name="Antonio José Hernández Cataño" userId="2e89dd96b688a010" providerId="LiveId" clId="{0F1FD8B1-F009-4167-9CFE-E5D82E1A398A}" dt="2024-05-20T04:46:38.924" v="2455" actId="14861"/>
        <pc:sldMkLst>
          <pc:docMk/>
          <pc:sldMk cId="540076416" sldId="295"/>
        </pc:sldMkLst>
        <pc:spChg chg="del">
          <ac:chgData name="Antonio José Hernández Cataño" userId="2e89dd96b688a010" providerId="LiveId" clId="{0F1FD8B1-F009-4167-9CFE-E5D82E1A398A}" dt="2024-05-20T04:40:24.495" v="2422" actId="478"/>
          <ac:spMkLst>
            <pc:docMk/>
            <pc:sldMk cId="540076416" sldId="295"/>
            <ac:spMk id="8" creationId="{D1D21BD7-1648-40E7-8B5A-01E92E661AB4}"/>
          </ac:spMkLst>
        </pc:spChg>
        <pc:spChg chg="mod">
          <ac:chgData name="Antonio José Hernández Cataño" userId="2e89dd96b688a010" providerId="LiveId" clId="{0F1FD8B1-F009-4167-9CFE-E5D82E1A398A}" dt="2024-05-20T04:40:53.014" v="2431" actId="14100"/>
          <ac:spMkLst>
            <pc:docMk/>
            <pc:sldMk cId="540076416" sldId="295"/>
            <ac:spMk id="15" creationId="{473160CC-9534-42F6-BF89-F6B3D301B122}"/>
          </ac:spMkLst>
        </pc:spChg>
        <pc:spChg chg="del mod">
          <ac:chgData name="Antonio José Hernández Cataño" userId="2e89dd96b688a010" providerId="LiveId" clId="{0F1FD8B1-F009-4167-9CFE-E5D82E1A398A}" dt="2024-05-20T04:41:11.654" v="2454" actId="478"/>
          <ac:spMkLst>
            <pc:docMk/>
            <pc:sldMk cId="540076416" sldId="295"/>
            <ac:spMk id="16" creationId="{DF0B343F-31D7-4F3C-ABCA-90DA10B2F62D}"/>
          </ac:spMkLst>
        </pc:spChg>
        <pc:spChg chg="mod">
          <ac:chgData name="Antonio José Hernández Cataño" userId="2e89dd96b688a010" providerId="LiveId" clId="{0F1FD8B1-F009-4167-9CFE-E5D82E1A398A}" dt="2024-05-20T04:46:38.924" v="2455" actId="14861"/>
          <ac:spMkLst>
            <pc:docMk/>
            <pc:sldMk cId="540076416" sldId="295"/>
            <ac:spMk id="48" creationId="{CC726DD2-A4F9-4901-8DAF-F5070086E340}"/>
          </ac:spMkLst>
        </pc:spChg>
        <pc:spChg chg="mod">
          <ac:chgData name="Antonio José Hernández Cataño" userId="2e89dd96b688a010" providerId="LiveId" clId="{0F1FD8B1-F009-4167-9CFE-E5D82E1A398A}" dt="2024-05-20T04:41:09.861" v="2453" actId="1076"/>
          <ac:spMkLst>
            <pc:docMk/>
            <pc:sldMk cId="540076416" sldId="295"/>
            <ac:spMk id="56" creationId="{C28D87F9-1D48-4E92-9A4C-1AEF855C6287}"/>
          </ac:spMkLst>
        </pc:spChg>
        <pc:picChg chg="del">
          <ac:chgData name="Antonio José Hernández Cataño" userId="2e89dd96b688a010" providerId="LiveId" clId="{0F1FD8B1-F009-4167-9CFE-E5D82E1A398A}" dt="2024-05-20T04:40:22.742" v="2421" actId="478"/>
          <ac:picMkLst>
            <pc:docMk/>
            <pc:sldMk cId="540076416" sldId="295"/>
            <ac:picMk id="7" creationId="{00DEF56A-D754-4A44-BA2F-FDDABBEE2E68}"/>
          </ac:picMkLst>
        </pc:picChg>
      </pc:sldChg>
      <pc:sldMasterChg chg="delSldLayout modSldLayout">
        <pc:chgData name="Antonio José Hernández Cataño" userId="2e89dd96b688a010" providerId="LiveId" clId="{0F1FD8B1-F009-4167-9CFE-E5D82E1A398A}" dt="2024-05-20T04:34:42.772" v="2167" actId="47"/>
        <pc:sldMasterMkLst>
          <pc:docMk/>
          <pc:sldMasterMk cId="1154758046" sldId="2147483663"/>
        </pc:sldMasterMkLst>
        <pc:sldLayoutChg chg="delSp">
          <pc:chgData name="Antonio José Hernández Cataño" userId="2e89dd96b688a010" providerId="LiveId" clId="{0F1FD8B1-F009-4167-9CFE-E5D82E1A398A}" dt="2024-05-20T02:59:11.229" v="618"/>
          <pc:sldLayoutMkLst>
            <pc:docMk/>
            <pc:sldMasterMk cId="1154758046" sldId="2147483663"/>
            <pc:sldLayoutMk cId="1555725689" sldId="2147483675"/>
          </pc:sldLayoutMkLst>
          <pc:picChg chg="del">
            <ac:chgData name="Antonio José Hernández Cataño" userId="2e89dd96b688a010" providerId="LiveId" clId="{0F1FD8B1-F009-4167-9CFE-E5D82E1A398A}" dt="2024-05-20T02:59:11.229" v="618"/>
            <ac:picMkLst>
              <pc:docMk/>
              <pc:sldMasterMk cId="1154758046" sldId="2147483663"/>
              <pc:sldLayoutMk cId="1555725689" sldId="2147483675"/>
              <ac:picMk id="12" creationId="{00000000-0000-0000-0000-000000000000}"/>
            </ac:picMkLst>
          </pc:picChg>
        </pc:sldLayoutChg>
        <pc:sldLayoutChg chg="delSp del">
          <pc:chgData name="Antonio José Hernández Cataño" userId="2e89dd96b688a010" providerId="LiveId" clId="{0F1FD8B1-F009-4167-9CFE-E5D82E1A398A}" dt="2024-05-20T04:06:28.917" v="1952" actId="47"/>
          <pc:sldLayoutMkLst>
            <pc:docMk/>
            <pc:sldMasterMk cId="1154758046" sldId="2147483663"/>
            <pc:sldLayoutMk cId="259005903" sldId="2147483676"/>
          </pc:sldLayoutMkLst>
          <pc:picChg chg="del">
            <ac:chgData name="Antonio José Hernández Cataño" userId="2e89dd96b688a010" providerId="LiveId" clId="{0F1FD8B1-F009-4167-9CFE-E5D82E1A398A}" dt="2024-05-20T02:59:11.229" v="618"/>
            <ac:picMkLst>
              <pc:docMk/>
              <pc:sldMasterMk cId="1154758046" sldId="2147483663"/>
              <pc:sldLayoutMk cId="259005903" sldId="2147483676"/>
              <ac:picMk id="14" creationId="{00000000-0000-0000-0000-000000000000}"/>
            </ac:picMkLst>
          </pc:picChg>
        </pc:sldLayoutChg>
        <pc:sldLayoutChg chg="delSp del">
          <pc:chgData name="Antonio José Hernández Cataño" userId="2e89dd96b688a010" providerId="LiveId" clId="{0F1FD8B1-F009-4167-9CFE-E5D82E1A398A}" dt="2024-05-20T04:34:41.758" v="2166" actId="47"/>
          <pc:sldLayoutMkLst>
            <pc:docMk/>
            <pc:sldMasterMk cId="1154758046" sldId="2147483663"/>
            <pc:sldLayoutMk cId="134505339" sldId="2147483677"/>
          </pc:sldLayoutMkLst>
          <pc:spChg chg="del">
            <ac:chgData name="Antonio José Hernández Cataño" userId="2e89dd96b688a010" providerId="LiveId" clId="{0F1FD8B1-F009-4167-9CFE-E5D82E1A398A}" dt="2024-05-20T02:59:11.229" v="618"/>
            <ac:spMkLst>
              <pc:docMk/>
              <pc:sldMasterMk cId="1154758046" sldId="2147483663"/>
              <pc:sldLayoutMk cId="134505339" sldId="2147483677"/>
              <ac:spMk id="17" creationId="{00000000-0000-0000-0000-000000000000}"/>
            </ac:spMkLst>
          </pc:spChg>
          <pc:picChg chg="del">
            <ac:chgData name="Antonio José Hernández Cataño" userId="2e89dd96b688a010" providerId="LiveId" clId="{0F1FD8B1-F009-4167-9CFE-E5D82E1A398A}" dt="2024-05-20T02:59:11.229" v="618"/>
            <ac:picMkLst>
              <pc:docMk/>
              <pc:sldMasterMk cId="1154758046" sldId="2147483663"/>
              <pc:sldLayoutMk cId="134505339" sldId="2147483677"/>
              <ac:picMk id="16" creationId="{00000000-0000-0000-0000-000000000000}"/>
            </ac:picMkLst>
          </pc:picChg>
        </pc:sldLayoutChg>
        <pc:sldLayoutChg chg="delSp del">
          <pc:chgData name="Antonio José Hernández Cataño" userId="2e89dd96b688a010" providerId="LiveId" clId="{0F1FD8B1-F009-4167-9CFE-E5D82E1A398A}" dt="2024-05-20T04:34:42.772" v="2167" actId="47"/>
          <pc:sldLayoutMkLst>
            <pc:docMk/>
            <pc:sldMasterMk cId="1154758046" sldId="2147483663"/>
            <pc:sldLayoutMk cId="1897689022" sldId="2147483678"/>
          </pc:sldLayoutMkLst>
          <pc:picChg chg="del">
            <ac:chgData name="Antonio José Hernández Cataño" userId="2e89dd96b688a010" providerId="LiveId" clId="{0F1FD8B1-F009-4167-9CFE-E5D82E1A398A}" dt="2024-05-20T02:59:11.229" v="618"/>
            <ac:picMkLst>
              <pc:docMk/>
              <pc:sldMasterMk cId="1154758046" sldId="2147483663"/>
              <pc:sldLayoutMk cId="1897689022" sldId="2147483678"/>
              <ac:picMk id="19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393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2185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3429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2806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3800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610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3524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2580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5729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5233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0061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84665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3912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7395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1155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0462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508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6072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132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9763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6368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753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9FB8A7-BEED-4BD3-917E-E42CEDDE8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9FE633-3CDE-4B31-BFE2-B2961893D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4DFE44-2E90-410B-9C11-F8F9006A3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6ED69-C5E3-4915-AF7F-DC70CDE9C60B}" type="datetimeFigureOut">
              <a:rPr lang="es-CO" smtClean="0"/>
              <a:t>19/05/2024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80AD42-003B-4A5C-B2A4-756293F34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BFC780-1260-41AF-8B1E-D04FD535B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4C0F-CAA5-4C0E-8394-BAF6B25985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266324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238B85-3403-4164-BD0B-497E597B1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2F0E72A-44BC-47A4-BD2E-63A9FA78C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286E05-5255-4BD6-8E98-286F6209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6ED69-C5E3-4915-AF7F-DC70CDE9C60B}" type="datetimeFigureOut">
              <a:rPr lang="es-CO" smtClean="0"/>
              <a:t>19/05/2024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EC2913-7E25-4BB4-9479-E831737B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C95DA1-3937-4058-8900-303899BCE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4C0F-CAA5-4C0E-8394-BAF6B25985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301138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8C826CC-B8A1-4092-ACA6-BF65BC0BB0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777E070-B52F-41A9-9766-7FBF15593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E48E49-2AF0-4262-A342-FD414212A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6ED69-C5E3-4915-AF7F-DC70CDE9C60B}" type="datetimeFigureOut">
              <a:rPr lang="es-CO" smtClean="0"/>
              <a:t>19/05/2024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5EFC12-E500-4C47-9106-5356907C3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007AA2-D314-44B6-8697-A0698C33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4C0F-CAA5-4C0E-8394-BAF6B25985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5165356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ESTILO 2">
  <p:cSld name="PORTADA ESTILO 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725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CIÓN ESTI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1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55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BCAFB-ED17-48C1-86A4-3706BACCD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56C80C-4301-43D9-BD26-15C965BDD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4E9C3B-76A3-4A6E-85FE-8539777CF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6ED69-C5E3-4915-AF7F-DC70CDE9C60B}" type="datetimeFigureOut">
              <a:rPr lang="es-CO" smtClean="0"/>
              <a:t>19/05/2024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5D54D3-0E44-4224-9E8B-BD051B47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1DD716-20E8-4895-8465-ED489E0A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4C0F-CAA5-4C0E-8394-BAF6B25985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680791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633E9-5D0A-451C-9AFE-0D9F6967D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815CB73-AA09-42C3-AA19-DFC9278FE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7A69ED-ADF3-4BD7-9A26-37D49C921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6ED69-C5E3-4915-AF7F-DC70CDE9C60B}" type="datetimeFigureOut">
              <a:rPr lang="es-CO" smtClean="0"/>
              <a:t>19/05/2024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E8D130-6DB1-4CF8-BE74-466D48A20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ED62BB-46D6-4912-92B9-B09C132C9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4C0F-CAA5-4C0E-8394-BAF6B25985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636931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15C925-2936-4E62-A4A5-1621B59D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C94C64-BCCA-454B-9CBC-5F4A0F989A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4C19CF8-6319-4C1C-BCDD-1D5AED1AA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F4DB6A1-9498-4DE2-924B-BEA92B40A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6ED69-C5E3-4915-AF7F-DC70CDE9C60B}" type="datetimeFigureOut">
              <a:rPr lang="es-CO" smtClean="0"/>
              <a:t>19/05/2024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3B154C2-78DB-4615-B51C-A7FC2474C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AC6892-B890-46E5-AA3D-B491B343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4C0F-CAA5-4C0E-8394-BAF6B25985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786583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6DB58-132D-4E0E-94D8-2C27A898E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C5FEB0-DD69-49AF-A4D9-5006F08A3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105F039-F337-4E0E-AD8C-E59779592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238EC8-9AEB-42AA-89D1-DED1A55EEB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C547EA1-F3D4-43D5-8DF7-EE8F3EDB93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3E7C4E4-9096-41F0-A47E-09EAE74C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6ED69-C5E3-4915-AF7F-DC70CDE9C60B}" type="datetimeFigureOut">
              <a:rPr lang="es-CO" smtClean="0"/>
              <a:t>19/05/2024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58C178D-F63D-4007-82A5-FD827635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DC260A4-4503-4D1F-AFC4-2453D8110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4C0F-CAA5-4C0E-8394-BAF6B25985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94185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DFA274-A9CF-4149-99B5-E040F1CE1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BBA9ED6-7190-41E1-8DE1-F5BD51EB8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6ED69-C5E3-4915-AF7F-DC70CDE9C60B}" type="datetimeFigureOut">
              <a:rPr lang="es-CO" smtClean="0"/>
              <a:t>19/05/2024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BB9FDA3-1BCB-4AD1-BE3E-5F57B33E6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B5E972D-230D-4525-A357-9A212579A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4C0F-CAA5-4C0E-8394-BAF6B25985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0852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2DE132D-DBA9-467B-A8D7-0F01E6698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6ED69-C5E3-4915-AF7F-DC70CDE9C60B}" type="datetimeFigureOut">
              <a:rPr lang="es-CO" smtClean="0"/>
              <a:t>19/05/2024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4E80800-5707-429E-832B-BC8B1CA1C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5DAB57-9A21-4750-BC19-6A9E54B3C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4C0F-CAA5-4C0E-8394-BAF6B25985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897404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B424AD-82F4-4C57-AE9A-A00E5B277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CAACC8-8153-4797-A49D-3EF4286B8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47EA47C-B67C-44F0-B1F5-AFA1AC022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9AB00DD-1C75-4365-A93F-D2CF892F7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6ED69-C5E3-4915-AF7F-DC70CDE9C60B}" type="datetimeFigureOut">
              <a:rPr lang="es-CO" smtClean="0"/>
              <a:t>19/05/2024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AE1830-E316-4C56-A710-C5D856645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57EDA78-201C-4431-988D-4C2158127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4C0F-CAA5-4C0E-8394-BAF6B25985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170750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457EF1-4E98-401F-A236-C9DA821F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71A6FEC-D435-48F6-9CF1-0EEBAC8C44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8AED0BF-EB4C-4306-9B32-E4EB21D45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AF3B850-345D-4BF1-A0D9-399B38DD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6ED69-C5E3-4915-AF7F-DC70CDE9C60B}" type="datetimeFigureOut">
              <a:rPr lang="es-CO" smtClean="0"/>
              <a:t>19/05/2024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556A178-EC1F-4782-8F6E-D2B9A960A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509846-0D70-474A-AD29-CE5C347A8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4C0F-CAA5-4C0E-8394-BAF6B25985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481892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2514DDF-828D-4982-9449-CE8686B5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0832F1-E9AB-4EBC-9EEB-D37F99C00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09D39C-6BEF-4AA5-968C-0E7A7E27CD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6ED69-C5E3-4915-AF7F-DC70CDE9C60B}" type="datetimeFigureOut">
              <a:rPr lang="es-CO" smtClean="0"/>
              <a:t>19/05/2024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19273C-7703-41EC-9E4E-87045ABCD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2D3192-00A1-4E5C-ABE4-4DD99BA86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44C0F-CAA5-4C0E-8394-BAF6B25985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475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62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C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/>
          <p:nvPr/>
        </p:nvSpPr>
        <p:spPr>
          <a:xfrm>
            <a:off x="834036" y="685417"/>
            <a:ext cx="4432422" cy="4370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sz="1600" b="1" i="0" u="none" strike="noStrike" cap="none" dirty="0">
              <a:solidFill>
                <a:srgbClr val="0099A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Antonio José Hernández Cataño</a:t>
            </a:r>
            <a:endParaRPr sz="1600" b="0" i="0" u="none" strike="noStrike" cap="none" dirty="0">
              <a:solidFill>
                <a:srgbClr val="0099A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rgbClr val="0099A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INSTRUCTOR</a:t>
            </a:r>
            <a:endParaRPr sz="1600" b="1" i="0" u="none" strike="noStrike" cap="none" dirty="0">
              <a:solidFill>
                <a:srgbClr val="0099A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Gustavo Adolfo Rodríguez </a:t>
            </a:r>
            <a:r>
              <a:rPr lang="es-CO" sz="1600" b="0" i="0" u="none" strike="noStrike" cap="none" dirty="0" err="1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Quinayas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99A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FICHA</a:t>
            </a:r>
            <a:endParaRPr sz="1600" b="1" i="0" u="none" strike="noStrike" cap="none" dirty="0">
              <a:solidFill>
                <a:srgbClr val="0099A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2627051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600" b="0" i="0" u="none" strike="noStrike" cap="none" dirty="0">
              <a:solidFill>
                <a:srgbClr val="0099A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CENTRO DE FORMACIÓN</a:t>
            </a:r>
            <a:endParaRPr sz="1600" b="1" i="0" u="none" strike="noStrike" cap="none" dirty="0">
              <a:solidFill>
                <a:srgbClr val="0099A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/>
            <a:r>
              <a:rPr lang="es-ES" sz="1600" b="0" i="0" u="none" strike="noStrike" cap="none" dirty="0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CENTRO DE COMERCIO Y SERVICIOS</a:t>
            </a:r>
            <a:endParaRPr sz="1600" b="0" i="0" u="none" strike="noStrike" cap="none" dirty="0">
              <a:solidFill>
                <a:srgbClr val="0099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473160CC-9534-42F6-BF89-F6B3D301B122}"/>
              </a:ext>
            </a:extLst>
          </p:cNvPr>
          <p:cNvSpPr/>
          <p:nvPr/>
        </p:nvSpPr>
        <p:spPr>
          <a:xfrm rot="1238452">
            <a:off x="6455082" y="-280134"/>
            <a:ext cx="2777977" cy="6109350"/>
          </a:xfrm>
          <a:custGeom>
            <a:avLst/>
            <a:gdLst>
              <a:gd name="connsiteX0" fmla="*/ 0 w 2777977"/>
              <a:gd name="connsiteY0" fmla="*/ 613032 h 6109350"/>
              <a:gd name="connsiteX1" fmla="*/ 1627422 w 2777977"/>
              <a:gd name="connsiteY1" fmla="*/ 0 h 6109350"/>
              <a:gd name="connsiteX2" fmla="*/ 2777976 w 2777977"/>
              <a:gd name="connsiteY2" fmla="*/ 3054381 h 6109350"/>
              <a:gd name="connsiteX3" fmla="*/ 2777977 w 2777977"/>
              <a:gd name="connsiteY3" fmla="*/ 5062915 h 6109350"/>
              <a:gd name="connsiteX4" fmla="*/ 0 w 2777977"/>
              <a:gd name="connsiteY4" fmla="*/ 6109350 h 6109350"/>
              <a:gd name="connsiteX5" fmla="*/ 0 w 2777977"/>
              <a:gd name="connsiteY5" fmla="*/ 613032 h 610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7977" h="6109350">
                <a:moveTo>
                  <a:pt x="0" y="613032"/>
                </a:moveTo>
                <a:lnTo>
                  <a:pt x="1627422" y="0"/>
                </a:lnTo>
                <a:lnTo>
                  <a:pt x="2777976" y="3054381"/>
                </a:lnTo>
                <a:lnTo>
                  <a:pt x="2777977" y="5062915"/>
                </a:lnTo>
                <a:lnTo>
                  <a:pt x="0" y="6109350"/>
                </a:lnTo>
                <a:lnTo>
                  <a:pt x="0" y="613032"/>
                </a:lnTo>
                <a:close/>
              </a:path>
            </a:pathLst>
          </a:custGeom>
          <a:solidFill>
            <a:srgbClr val="F09409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B1EF939A-A752-4914-A681-B5DFF96B5062}"/>
              </a:ext>
            </a:extLst>
          </p:cNvPr>
          <p:cNvSpPr/>
          <p:nvPr/>
        </p:nvSpPr>
        <p:spPr>
          <a:xfrm rot="1206029">
            <a:off x="8679672" y="2807100"/>
            <a:ext cx="824908" cy="2555988"/>
          </a:xfrm>
          <a:custGeom>
            <a:avLst/>
            <a:gdLst>
              <a:gd name="connsiteX0" fmla="*/ 0 w 824908"/>
              <a:gd name="connsiteY0" fmla="*/ 0 h 2555988"/>
              <a:gd name="connsiteX1" fmla="*/ 824908 w 824908"/>
              <a:gd name="connsiteY1" fmla="*/ 2254107 h 2555988"/>
              <a:gd name="connsiteX2" fmla="*/ 0 w 824908"/>
              <a:gd name="connsiteY2" fmla="*/ 2555988 h 2555988"/>
              <a:gd name="connsiteX3" fmla="*/ 0 w 824908"/>
              <a:gd name="connsiteY3" fmla="*/ 0 h 2555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908" h="2555988">
                <a:moveTo>
                  <a:pt x="0" y="0"/>
                </a:moveTo>
                <a:lnTo>
                  <a:pt x="824908" y="2254107"/>
                </a:lnTo>
                <a:lnTo>
                  <a:pt x="0" y="2555988"/>
                </a:lnTo>
                <a:lnTo>
                  <a:pt x="0" y="0"/>
                </a:lnTo>
                <a:close/>
              </a:path>
            </a:pathLst>
          </a:custGeom>
          <a:solidFill>
            <a:srgbClr val="0F8B89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FC3ECE-6D08-43FC-BBCB-98855B812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628" y="1942694"/>
            <a:ext cx="1697583" cy="16636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42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15" grpId="0" animBg="1"/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C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id="{CC726DD2-A4F9-4901-8DAF-F5070086E340}"/>
              </a:ext>
            </a:extLst>
          </p:cNvPr>
          <p:cNvSpPr/>
          <p:nvPr/>
        </p:nvSpPr>
        <p:spPr>
          <a:xfrm>
            <a:off x="7264400" y="-1"/>
            <a:ext cx="1879600" cy="5143501"/>
          </a:xfrm>
          <a:prstGeom prst="rect">
            <a:avLst/>
          </a:prstGeom>
          <a:solidFill>
            <a:srgbClr val="0F8B89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473160CC-9534-42F6-BF89-F6B3D301B122}"/>
              </a:ext>
            </a:extLst>
          </p:cNvPr>
          <p:cNvSpPr/>
          <p:nvPr/>
        </p:nvSpPr>
        <p:spPr>
          <a:xfrm rot="16200000">
            <a:off x="-1174667" y="-14400298"/>
            <a:ext cx="7491746" cy="22337808"/>
          </a:xfrm>
          <a:custGeom>
            <a:avLst/>
            <a:gdLst>
              <a:gd name="connsiteX0" fmla="*/ 0 w 2777977"/>
              <a:gd name="connsiteY0" fmla="*/ 613032 h 6109350"/>
              <a:gd name="connsiteX1" fmla="*/ 1627422 w 2777977"/>
              <a:gd name="connsiteY1" fmla="*/ 0 h 6109350"/>
              <a:gd name="connsiteX2" fmla="*/ 2777976 w 2777977"/>
              <a:gd name="connsiteY2" fmla="*/ 3054381 h 6109350"/>
              <a:gd name="connsiteX3" fmla="*/ 2777977 w 2777977"/>
              <a:gd name="connsiteY3" fmla="*/ 5062915 h 6109350"/>
              <a:gd name="connsiteX4" fmla="*/ 0 w 2777977"/>
              <a:gd name="connsiteY4" fmla="*/ 6109350 h 6109350"/>
              <a:gd name="connsiteX5" fmla="*/ 0 w 2777977"/>
              <a:gd name="connsiteY5" fmla="*/ 613032 h 610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7977" h="6109350">
                <a:moveTo>
                  <a:pt x="0" y="613032"/>
                </a:moveTo>
                <a:lnTo>
                  <a:pt x="1627422" y="0"/>
                </a:lnTo>
                <a:lnTo>
                  <a:pt x="2777976" y="3054381"/>
                </a:lnTo>
                <a:lnTo>
                  <a:pt x="2777977" y="5062915"/>
                </a:lnTo>
                <a:lnTo>
                  <a:pt x="0" y="6109350"/>
                </a:lnTo>
                <a:lnTo>
                  <a:pt x="0" y="613032"/>
                </a:lnTo>
                <a:close/>
              </a:path>
            </a:pathLst>
          </a:custGeom>
          <a:solidFill>
            <a:srgbClr val="F0940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28D87F9-1D48-4E92-9A4C-1AEF855C6287}"/>
              </a:ext>
            </a:extLst>
          </p:cNvPr>
          <p:cNvSpPr txBox="1"/>
          <p:nvPr/>
        </p:nvSpPr>
        <p:spPr>
          <a:xfrm>
            <a:off x="7370285" y="2571749"/>
            <a:ext cx="1667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Trabajo futuro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E2F1F60-B099-4185-8D57-54BB05AF0271}"/>
              </a:ext>
            </a:extLst>
          </p:cNvPr>
          <p:cNvSpPr/>
          <p:nvPr/>
        </p:nvSpPr>
        <p:spPr>
          <a:xfrm>
            <a:off x="462184" y="808262"/>
            <a:ext cx="2065115" cy="11856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Expansión de funcionalidades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0B10A98-40E0-4C0D-8A47-E996F6A72DCC}"/>
              </a:ext>
            </a:extLst>
          </p:cNvPr>
          <p:cNvSpPr/>
          <p:nvPr/>
        </p:nvSpPr>
        <p:spPr>
          <a:xfrm>
            <a:off x="462184" y="2236171"/>
            <a:ext cx="2065115" cy="11856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Mejoras en la seguridad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3A36BDB-AC37-4930-AD00-2B0CD9242863}"/>
              </a:ext>
            </a:extLst>
          </p:cNvPr>
          <p:cNvSpPr/>
          <p:nvPr/>
        </p:nvSpPr>
        <p:spPr>
          <a:xfrm>
            <a:off x="462184" y="3664080"/>
            <a:ext cx="2065115" cy="11856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err="1"/>
              <a:t>Feedback</a:t>
            </a:r>
            <a:r>
              <a:rPr lang="es-CO" dirty="0"/>
              <a:t> y mejoras continuas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E14BB3D-3A3B-4E05-8F89-B8A123ECC770}"/>
              </a:ext>
            </a:extLst>
          </p:cNvPr>
          <p:cNvSpPr/>
          <p:nvPr/>
        </p:nvSpPr>
        <p:spPr>
          <a:xfrm>
            <a:off x="2668290" y="808262"/>
            <a:ext cx="4405610" cy="11856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Incorporación de nuevas herramientas como envíos de mensajes por </a:t>
            </a:r>
            <a:r>
              <a:rPr lang="es-MX" sz="1400" dirty="0" err="1"/>
              <a:t>Whatsapp</a:t>
            </a:r>
            <a:r>
              <a:rPr lang="es-MX" sz="1400" dirty="0"/>
              <a:t>, permitir importar archivos Excel, un sistema de mensajería interna e integración con aplicaciones móviles.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52436A2-4B79-4358-A935-EA3CE50DE667}"/>
              </a:ext>
            </a:extLst>
          </p:cNvPr>
          <p:cNvSpPr/>
          <p:nvPr/>
        </p:nvSpPr>
        <p:spPr>
          <a:xfrm>
            <a:off x="2668290" y="2236171"/>
            <a:ext cx="4405610" cy="11856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Implementación de medidas de seguridad adicionales, como autenticación </a:t>
            </a:r>
            <a:r>
              <a:rPr lang="es-MX" sz="1400" dirty="0" err="1"/>
              <a:t>multifactor</a:t>
            </a:r>
            <a:r>
              <a:rPr lang="es-MX" sz="1400" dirty="0"/>
              <a:t> y cifrado avanzado de datos.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21DD034-C79B-4CC6-B5DE-7095008AE661}"/>
              </a:ext>
            </a:extLst>
          </p:cNvPr>
          <p:cNvSpPr/>
          <p:nvPr/>
        </p:nvSpPr>
        <p:spPr>
          <a:xfrm>
            <a:off x="2668290" y="3652351"/>
            <a:ext cx="4405610" cy="11856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Recolección de </a:t>
            </a:r>
            <a:r>
              <a:rPr lang="es-MX" sz="1400" dirty="0" err="1"/>
              <a:t>feedback</a:t>
            </a:r>
            <a:r>
              <a:rPr lang="es-MX" sz="1400" dirty="0"/>
              <a:t> de los usuarios para realizar mejoras continuas en la funcionalidad y usabilidad del software.</a:t>
            </a:r>
          </a:p>
        </p:txBody>
      </p:sp>
    </p:spTree>
    <p:extLst>
      <p:ext uri="{BB962C8B-B14F-4D97-AF65-F5344CB8AC3E}">
        <p14:creationId xmlns:p14="http://schemas.microsoft.com/office/powerpoint/2010/main" val="2172653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C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id="{CC726DD2-A4F9-4901-8DAF-F5070086E340}"/>
              </a:ext>
            </a:extLst>
          </p:cNvPr>
          <p:cNvSpPr/>
          <p:nvPr/>
        </p:nvSpPr>
        <p:spPr>
          <a:xfrm>
            <a:off x="0" y="0"/>
            <a:ext cx="9144000" cy="565992"/>
          </a:xfrm>
          <a:prstGeom prst="rect">
            <a:avLst/>
          </a:prstGeom>
          <a:solidFill>
            <a:srgbClr val="0F8B89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473160CC-9534-42F6-BF89-F6B3D301B122}"/>
              </a:ext>
            </a:extLst>
          </p:cNvPr>
          <p:cNvSpPr/>
          <p:nvPr/>
        </p:nvSpPr>
        <p:spPr>
          <a:xfrm rot="10800000">
            <a:off x="-5622703" y="-10885908"/>
            <a:ext cx="7491746" cy="22337808"/>
          </a:xfrm>
          <a:custGeom>
            <a:avLst/>
            <a:gdLst>
              <a:gd name="connsiteX0" fmla="*/ 0 w 2777977"/>
              <a:gd name="connsiteY0" fmla="*/ 613032 h 6109350"/>
              <a:gd name="connsiteX1" fmla="*/ 1627422 w 2777977"/>
              <a:gd name="connsiteY1" fmla="*/ 0 h 6109350"/>
              <a:gd name="connsiteX2" fmla="*/ 2777976 w 2777977"/>
              <a:gd name="connsiteY2" fmla="*/ 3054381 h 6109350"/>
              <a:gd name="connsiteX3" fmla="*/ 2777977 w 2777977"/>
              <a:gd name="connsiteY3" fmla="*/ 5062915 h 6109350"/>
              <a:gd name="connsiteX4" fmla="*/ 0 w 2777977"/>
              <a:gd name="connsiteY4" fmla="*/ 6109350 h 6109350"/>
              <a:gd name="connsiteX5" fmla="*/ 0 w 2777977"/>
              <a:gd name="connsiteY5" fmla="*/ 613032 h 610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7977" h="6109350">
                <a:moveTo>
                  <a:pt x="0" y="613032"/>
                </a:moveTo>
                <a:lnTo>
                  <a:pt x="1627422" y="0"/>
                </a:lnTo>
                <a:lnTo>
                  <a:pt x="2777976" y="3054381"/>
                </a:lnTo>
                <a:lnTo>
                  <a:pt x="2777977" y="5062915"/>
                </a:lnTo>
                <a:lnTo>
                  <a:pt x="0" y="6109350"/>
                </a:lnTo>
                <a:lnTo>
                  <a:pt x="0" y="613032"/>
                </a:lnTo>
                <a:close/>
              </a:path>
            </a:pathLst>
          </a:custGeom>
          <a:solidFill>
            <a:srgbClr val="F0940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C644C87-9110-48D9-80FC-25CE499BA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397" y="774932"/>
            <a:ext cx="6811010" cy="4067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DF0B343F-31D7-4F3C-ABCA-90DA10B2F62D}"/>
              </a:ext>
            </a:extLst>
          </p:cNvPr>
          <p:cNvSpPr txBox="1"/>
          <p:nvPr/>
        </p:nvSpPr>
        <p:spPr>
          <a:xfrm>
            <a:off x="159993" y="1910030"/>
            <a:ext cx="14668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relacional de la base de datos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F164C1C-9B4F-4C42-99DD-B42AAE855DD5}"/>
              </a:ext>
            </a:extLst>
          </p:cNvPr>
          <p:cNvSpPr txBox="1"/>
          <p:nvPr/>
        </p:nvSpPr>
        <p:spPr>
          <a:xfrm>
            <a:off x="4233385" y="92826"/>
            <a:ext cx="2295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Avance del proyecto</a:t>
            </a:r>
          </a:p>
        </p:txBody>
      </p:sp>
    </p:spTree>
    <p:extLst>
      <p:ext uri="{BB962C8B-B14F-4D97-AF65-F5344CB8AC3E}">
        <p14:creationId xmlns:p14="http://schemas.microsoft.com/office/powerpoint/2010/main" val="2285548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C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id="{CC726DD2-A4F9-4901-8DAF-F5070086E340}"/>
              </a:ext>
            </a:extLst>
          </p:cNvPr>
          <p:cNvSpPr/>
          <p:nvPr/>
        </p:nvSpPr>
        <p:spPr>
          <a:xfrm>
            <a:off x="0" y="0"/>
            <a:ext cx="9144000" cy="565992"/>
          </a:xfrm>
          <a:prstGeom prst="rect">
            <a:avLst/>
          </a:prstGeom>
          <a:solidFill>
            <a:srgbClr val="0F8B89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473160CC-9534-42F6-BF89-F6B3D301B122}"/>
              </a:ext>
            </a:extLst>
          </p:cNvPr>
          <p:cNvSpPr/>
          <p:nvPr/>
        </p:nvSpPr>
        <p:spPr>
          <a:xfrm rot="10800000">
            <a:off x="-5622703" y="-10885908"/>
            <a:ext cx="7491746" cy="22337808"/>
          </a:xfrm>
          <a:custGeom>
            <a:avLst/>
            <a:gdLst>
              <a:gd name="connsiteX0" fmla="*/ 0 w 2777977"/>
              <a:gd name="connsiteY0" fmla="*/ 613032 h 6109350"/>
              <a:gd name="connsiteX1" fmla="*/ 1627422 w 2777977"/>
              <a:gd name="connsiteY1" fmla="*/ 0 h 6109350"/>
              <a:gd name="connsiteX2" fmla="*/ 2777976 w 2777977"/>
              <a:gd name="connsiteY2" fmla="*/ 3054381 h 6109350"/>
              <a:gd name="connsiteX3" fmla="*/ 2777977 w 2777977"/>
              <a:gd name="connsiteY3" fmla="*/ 5062915 h 6109350"/>
              <a:gd name="connsiteX4" fmla="*/ 0 w 2777977"/>
              <a:gd name="connsiteY4" fmla="*/ 6109350 h 6109350"/>
              <a:gd name="connsiteX5" fmla="*/ 0 w 2777977"/>
              <a:gd name="connsiteY5" fmla="*/ 613032 h 610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7977" h="6109350">
                <a:moveTo>
                  <a:pt x="0" y="613032"/>
                </a:moveTo>
                <a:lnTo>
                  <a:pt x="1627422" y="0"/>
                </a:lnTo>
                <a:lnTo>
                  <a:pt x="2777976" y="3054381"/>
                </a:lnTo>
                <a:lnTo>
                  <a:pt x="2777977" y="5062915"/>
                </a:lnTo>
                <a:lnTo>
                  <a:pt x="0" y="6109350"/>
                </a:lnTo>
                <a:lnTo>
                  <a:pt x="0" y="613032"/>
                </a:lnTo>
                <a:close/>
              </a:path>
            </a:pathLst>
          </a:custGeom>
          <a:solidFill>
            <a:srgbClr val="F0940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28D87F9-1D48-4E92-9A4C-1AEF855C6287}"/>
              </a:ext>
            </a:extLst>
          </p:cNvPr>
          <p:cNvSpPr txBox="1"/>
          <p:nvPr/>
        </p:nvSpPr>
        <p:spPr>
          <a:xfrm>
            <a:off x="4233385" y="92826"/>
            <a:ext cx="2295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Avance del proyecto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F0B343F-31D7-4F3C-ABCA-90DA10B2F62D}"/>
              </a:ext>
            </a:extLst>
          </p:cNvPr>
          <p:cNvSpPr txBox="1"/>
          <p:nvPr/>
        </p:nvSpPr>
        <p:spPr>
          <a:xfrm>
            <a:off x="159993" y="1910030"/>
            <a:ext cx="146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Aplicación WEB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0DEF56A-D754-4A44-BA2F-FDDABBEE2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808" y="1199390"/>
            <a:ext cx="6946199" cy="3140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1D21BD7-1648-40E7-8B5A-01E92E661AB4}"/>
              </a:ext>
            </a:extLst>
          </p:cNvPr>
          <p:cNvSpPr txBox="1"/>
          <p:nvPr/>
        </p:nvSpPr>
        <p:spPr>
          <a:xfrm>
            <a:off x="4400539" y="682636"/>
            <a:ext cx="1961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/>
              <a:t>Pantalla de inicio</a:t>
            </a:r>
          </a:p>
        </p:txBody>
      </p:sp>
    </p:spTree>
    <p:extLst>
      <p:ext uri="{BB962C8B-B14F-4D97-AF65-F5344CB8AC3E}">
        <p14:creationId xmlns:p14="http://schemas.microsoft.com/office/powerpoint/2010/main" val="638693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C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id="{CC726DD2-A4F9-4901-8DAF-F5070086E340}"/>
              </a:ext>
            </a:extLst>
          </p:cNvPr>
          <p:cNvSpPr/>
          <p:nvPr/>
        </p:nvSpPr>
        <p:spPr>
          <a:xfrm>
            <a:off x="0" y="0"/>
            <a:ext cx="9144000" cy="565992"/>
          </a:xfrm>
          <a:prstGeom prst="rect">
            <a:avLst/>
          </a:prstGeom>
          <a:solidFill>
            <a:srgbClr val="0F8B89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473160CC-9534-42F6-BF89-F6B3D301B122}"/>
              </a:ext>
            </a:extLst>
          </p:cNvPr>
          <p:cNvSpPr/>
          <p:nvPr/>
        </p:nvSpPr>
        <p:spPr>
          <a:xfrm rot="10800000">
            <a:off x="-5622703" y="-10885908"/>
            <a:ext cx="7491746" cy="22337808"/>
          </a:xfrm>
          <a:custGeom>
            <a:avLst/>
            <a:gdLst>
              <a:gd name="connsiteX0" fmla="*/ 0 w 2777977"/>
              <a:gd name="connsiteY0" fmla="*/ 613032 h 6109350"/>
              <a:gd name="connsiteX1" fmla="*/ 1627422 w 2777977"/>
              <a:gd name="connsiteY1" fmla="*/ 0 h 6109350"/>
              <a:gd name="connsiteX2" fmla="*/ 2777976 w 2777977"/>
              <a:gd name="connsiteY2" fmla="*/ 3054381 h 6109350"/>
              <a:gd name="connsiteX3" fmla="*/ 2777977 w 2777977"/>
              <a:gd name="connsiteY3" fmla="*/ 5062915 h 6109350"/>
              <a:gd name="connsiteX4" fmla="*/ 0 w 2777977"/>
              <a:gd name="connsiteY4" fmla="*/ 6109350 h 6109350"/>
              <a:gd name="connsiteX5" fmla="*/ 0 w 2777977"/>
              <a:gd name="connsiteY5" fmla="*/ 613032 h 610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7977" h="6109350">
                <a:moveTo>
                  <a:pt x="0" y="613032"/>
                </a:moveTo>
                <a:lnTo>
                  <a:pt x="1627422" y="0"/>
                </a:lnTo>
                <a:lnTo>
                  <a:pt x="2777976" y="3054381"/>
                </a:lnTo>
                <a:lnTo>
                  <a:pt x="2777977" y="5062915"/>
                </a:lnTo>
                <a:lnTo>
                  <a:pt x="0" y="6109350"/>
                </a:lnTo>
                <a:lnTo>
                  <a:pt x="0" y="613032"/>
                </a:lnTo>
                <a:close/>
              </a:path>
            </a:pathLst>
          </a:custGeom>
          <a:solidFill>
            <a:srgbClr val="F0940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28D87F9-1D48-4E92-9A4C-1AEF855C6287}"/>
              </a:ext>
            </a:extLst>
          </p:cNvPr>
          <p:cNvSpPr txBox="1"/>
          <p:nvPr/>
        </p:nvSpPr>
        <p:spPr>
          <a:xfrm>
            <a:off x="4233385" y="92826"/>
            <a:ext cx="2295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Avance del proyecto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F0B343F-31D7-4F3C-ABCA-90DA10B2F62D}"/>
              </a:ext>
            </a:extLst>
          </p:cNvPr>
          <p:cNvSpPr txBox="1"/>
          <p:nvPr/>
        </p:nvSpPr>
        <p:spPr>
          <a:xfrm>
            <a:off x="159993" y="1910030"/>
            <a:ext cx="146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Aplicación WEB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0DEF56A-D754-4A44-BA2F-FDDABBEE2E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9197" y="1199390"/>
            <a:ext cx="6903421" cy="3140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1D21BD7-1648-40E7-8B5A-01E92E661AB4}"/>
              </a:ext>
            </a:extLst>
          </p:cNvPr>
          <p:cNvSpPr txBox="1"/>
          <p:nvPr/>
        </p:nvSpPr>
        <p:spPr>
          <a:xfrm>
            <a:off x="3937000" y="682636"/>
            <a:ext cx="285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/>
              <a:t>Restaurar contraseña</a:t>
            </a:r>
          </a:p>
        </p:txBody>
      </p:sp>
    </p:spTree>
    <p:extLst>
      <p:ext uri="{BB962C8B-B14F-4D97-AF65-F5344CB8AC3E}">
        <p14:creationId xmlns:p14="http://schemas.microsoft.com/office/powerpoint/2010/main" val="1344098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C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id="{CC726DD2-A4F9-4901-8DAF-F5070086E340}"/>
              </a:ext>
            </a:extLst>
          </p:cNvPr>
          <p:cNvSpPr/>
          <p:nvPr/>
        </p:nvSpPr>
        <p:spPr>
          <a:xfrm>
            <a:off x="0" y="0"/>
            <a:ext cx="9144000" cy="565992"/>
          </a:xfrm>
          <a:prstGeom prst="rect">
            <a:avLst/>
          </a:prstGeom>
          <a:solidFill>
            <a:srgbClr val="0F8B89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473160CC-9534-42F6-BF89-F6B3D301B122}"/>
              </a:ext>
            </a:extLst>
          </p:cNvPr>
          <p:cNvSpPr/>
          <p:nvPr/>
        </p:nvSpPr>
        <p:spPr>
          <a:xfrm rot="10800000">
            <a:off x="-5622703" y="-10885908"/>
            <a:ext cx="7491746" cy="22337808"/>
          </a:xfrm>
          <a:custGeom>
            <a:avLst/>
            <a:gdLst>
              <a:gd name="connsiteX0" fmla="*/ 0 w 2777977"/>
              <a:gd name="connsiteY0" fmla="*/ 613032 h 6109350"/>
              <a:gd name="connsiteX1" fmla="*/ 1627422 w 2777977"/>
              <a:gd name="connsiteY1" fmla="*/ 0 h 6109350"/>
              <a:gd name="connsiteX2" fmla="*/ 2777976 w 2777977"/>
              <a:gd name="connsiteY2" fmla="*/ 3054381 h 6109350"/>
              <a:gd name="connsiteX3" fmla="*/ 2777977 w 2777977"/>
              <a:gd name="connsiteY3" fmla="*/ 5062915 h 6109350"/>
              <a:gd name="connsiteX4" fmla="*/ 0 w 2777977"/>
              <a:gd name="connsiteY4" fmla="*/ 6109350 h 6109350"/>
              <a:gd name="connsiteX5" fmla="*/ 0 w 2777977"/>
              <a:gd name="connsiteY5" fmla="*/ 613032 h 610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7977" h="6109350">
                <a:moveTo>
                  <a:pt x="0" y="613032"/>
                </a:moveTo>
                <a:lnTo>
                  <a:pt x="1627422" y="0"/>
                </a:lnTo>
                <a:lnTo>
                  <a:pt x="2777976" y="3054381"/>
                </a:lnTo>
                <a:lnTo>
                  <a:pt x="2777977" y="5062915"/>
                </a:lnTo>
                <a:lnTo>
                  <a:pt x="0" y="6109350"/>
                </a:lnTo>
                <a:lnTo>
                  <a:pt x="0" y="613032"/>
                </a:lnTo>
                <a:close/>
              </a:path>
            </a:pathLst>
          </a:custGeom>
          <a:solidFill>
            <a:srgbClr val="F0940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28D87F9-1D48-4E92-9A4C-1AEF855C6287}"/>
              </a:ext>
            </a:extLst>
          </p:cNvPr>
          <p:cNvSpPr txBox="1"/>
          <p:nvPr/>
        </p:nvSpPr>
        <p:spPr>
          <a:xfrm>
            <a:off x="4233385" y="92826"/>
            <a:ext cx="2295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Avance del proyecto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F0B343F-31D7-4F3C-ABCA-90DA10B2F62D}"/>
              </a:ext>
            </a:extLst>
          </p:cNvPr>
          <p:cNvSpPr txBox="1"/>
          <p:nvPr/>
        </p:nvSpPr>
        <p:spPr>
          <a:xfrm>
            <a:off x="159993" y="1910030"/>
            <a:ext cx="146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Aplicación WEB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0DEF56A-D754-4A44-BA2F-FDDABBEE2E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9197" y="1203138"/>
            <a:ext cx="6903421" cy="3133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1D21BD7-1648-40E7-8B5A-01E92E661AB4}"/>
              </a:ext>
            </a:extLst>
          </p:cNvPr>
          <p:cNvSpPr txBox="1"/>
          <p:nvPr/>
        </p:nvSpPr>
        <p:spPr>
          <a:xfrm>
            <a:off x="3937000" y="682636"/>
            <a:ext cx="285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/>
              <a:t>Crear cuenta</a:t>
            </a:r>
          </a:p>
        </p:txBody>
      </p:sp>
    </p:spTree>
    <p:extLst>
      <p:ext uri="{BB962C8B-B14F-4D97-AF65-F5344CB8AC3E}">
        <p14:creationId xmlns:p14="http://schemas.microsoft.com/office/powerpoint/2010/main" val="383210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C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id="{CC726DD2-A4F9-4901-8DAF-F5070086E340}"/>
              </a:ext>
            </a:extLst>
          </p:cNvPr>
          <p:cNvSpPr/>
          <p:nvPr/>
        </p:nvSpPr>
        <p:spPr>
          <a:xfrm>
            <a:off x="0" y="0"/>
            <a:ext cx="9144000" cy="565992"/>
          </a:xfrm>
          <a:prstGeom prst="rect">
            <a:avLst/>
          </a:prstGeom>
          <a:solidFill>
            <a:srgbClr val="0F8B89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473160CC-9534-42F6-BF89-F6B3D301B122}"/>
              </a:ext>
            </a:extLst>
          </p:cNvPr>
          <p:cNvSpPr/>
          <p:nvPr/>
        </p:nvSpPr>
        <p:spPr>
          <a:xfrm rot="10800000">
            <a:off x="-5622703" y="-10885908"/>
            <a:ext cx="7491746" cy="22337808"/>
          </a:xfrm>
          <a:custGeom>
            <a:avLst/>
            <a:gdLst>
              <a:gd name="connsiteX0" fmla="*/ 0 w 2777977"/>
              <a:gd name="connsiteY0" fmla="*/ 613032 h 6109350"/>
              <a:gd name="connsiteX1" fmla="*/ 1627422 w 2777977"/>
              <a:gd name="connsiteY1" fmla="*/ 0 h 6109350"/>
              <a:gd name="connsiteX2" fmla="*/ 2777976 w 2777977"/>
              <a:gd name="connsiteY2" fmla="*/ 3054381 h 6109350"/>
              <a:gd name="connsiteX3" fmla="*/ 2777977 w 2777977"/>
              <a:gd name="connsiteY3" fmla="*/ 5062915 h 6109350"/>
              <a:gd name="connsiteX4" fmla="*/ 0 w 2777977"/>
              <a:gd name="connsiteY4" fmla="*/ 6109350 h 6109350"/>
              <a:gd name="connsiteX5" fmla="*/ 0 w 2777977"/>
              <a:gd name="connsiteY5" fmla="*/ 613032 h 610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7977" h="6109350">
                <a:moveTo>
                  <a:pt x="0" y="613032"/>
                </a:moveTo>
                <a:lnTo>
                  <a:pt x="1627422" y="0"/>
                </a:lnTo>
                <a:lnTo>
                  <a:pt x="2777976" y="3054381"/>
                </a:lnTo>
                <a:lnTo>
                  <a:pt x="2777977" y="5062915"/>
                </a:lnTo>
                <a:lnTo>
                  <a:pt x="0" y="6109350"/>
                </a:lnTo>
                <a:lnTo>
                  <a:pt x="0" y="613032"/>
                </a:lnTo>
                <a:close/>
              </a:path>
            </a:pathLst>
          </a:custGeom>
          <a:solidFill>
            <a:srgbClr val="F0940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28D87F9-1D48-4E92-9A4C-1AEF855C6287}"/>
              </a:ext>
            </a:extLst>
          </p:cNvPr>
          <p:cNvSpPr txBox="1"/>
          <p:nvPr/>
        </p:nvSpPr>
        <p:spPr>
          <a:xfrm>
            <a:off x="4233385" y="92826"/>
            <a:ext cx="2295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Avance del proyecto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F0B343F-31D7-4F3C-ABCA-90DA10B2F62D}"/>
              </a:ext>
            </a:extLst>
          </p:cNvPr>
          <p:cNvSpPr txBox="1"/>
          <p:nvPr/>
        </p:nvSpPr>
        <p:spPr>
          <a:xfrm>
            <a:off x="159993" y="1910030"/>
            <a:ext cx="146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Aplicación WEB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0DEF56A-D754-4A44-BA2F-FDDABBEE2E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9999" y="1203138"/>
            <a:ext cx="6821817" cy="3133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1D21BD7-1648-40E7-8B5A-01E92E661AB4}"/>
              </a:ext>
            </a:extLst>
          </p:cNvPr>
          <p:cNvSpPr txBox="1"/>
          <p:nvPr/>
        </p:nvSpPr>
        <p:spPr>
          <a:xfrm>
            <a:off x="3937000" y="682636"/>
            <a:ext cx="285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/>
              <a:t>Condiciones de uso</a:t>
            </a:r>
          </a:p>
        </p:txBody>
      </p:sp>
    </p:spTree>
    <p:extLst>
      <p:ext uri="{BB962C8B-B14F-4D97-AF65-F5344CB8AC3E}">
        <p14:creationId xmlns:p14="http://schemas.microsoft.com/office/powerpoint/2010/main" val="2187223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C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id="{CC726DD2-A4F9-4901-8DAF-F5070086E340}"/>
              </a:ext>
            </a:extLst>
          </p:cNvPr>
          <p:cNvSpPr/>
          <p:nvPr/>
        </p:nvSpPr>
        <p:spPr>
          <a:xfrm>
            <a:off x="0" y="0"/>
            <a:ext cx="9144000" cy="565992"/>
          </a:xfrm>
          <a:prstGeom prst="rect">
            <a:avLst/>
          </a:prstGeom>
          <a:solidFill>
            <a:srgbClr val="0F8B89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473160CC-9534-42F6-BF89-F6B3D301B122}"/>
              </a:ext>
            </a:extLst>
          </p:cNvPr>
          <p:cNvSpPr/>
          <p:nvPr/>
        </p:nvSpPr>
        <p:spPr>
          <a:xfrm rot="10800000">
            <a:off x="-5622703" y="-10885908"/>
            <a:ext cx="7491746" cy="22337808"/>
          </a:xfrm>
          <a:custGeom>
            <a:avLst/>
            <a:gdLst>
              <a:gd name="connsiteX0" fmla="*/ 0 w 2777977"/>
              <a:gd name="connsiteY0" fmla="*/ 613032 h 6109350"/>
              <a:gd name="connsiteX1" fmla="*/ 1627422 w 2777977"/>
              <a:gd name="connsiteY1" fmla="*/ 0 h 6109350"/>
              <a:gd name="connsiteX2" fmla="*/ 2777976 w 2777977"/>
              <a:gd name="connsiteY2" fmla="*/ 3054381 h 6109350"/>
              <a:gd name="connsiteX3" fmla="*/ 2777977 w 2777977"/>
              <a:gd name="connsiteY3" fmla="*/ 5062915 h 6109350"/>
              <a:gd name="connsiteX4" fmla="*/ 0 w 2777977"/>
              <a:gd name="connsiteY4" fmla="*/ 6109350 h 6109350"/>
              <a:gd name="connsiteX5" fmla="*/ 0 w 2777977"/>
              <a:gd name="connsiteY5" fmla="*/ 613032 h 610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7977" h="6109350">
                <a:moveTo>
                  <a:pt x="0" y="613032"/>
                </a:moveTo>
                <a:lnTo>
                  <a:pt x="1627422" y="0"/>
                </a:lnTo>
                <a:lnTo>
                  <a:pt x="2777976" y="3054381"/>
                </a:lnTo>
                <a:lnTo>
                  <a:pt x="2777977" y="5062915"/>
                </a:lnTo>
                <a:lnTo>
                  <a:pt x="0" y="6109350"/>
                </a:lnTo>
                <a:lnTo>
                  <a:pt x="0" y="613032"/>
                </a:lnTo>
                <a:close/>
              </a:path>
            </a:pathLst>
          </a:custGeom>
          <a:solidFill>
            <a:srgbClr val="F0940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28D87F9-1D48-4E92-9A4C-1AEF855C6287}"/>
              </a:ext>
            </a:extLst>
          </p:cNvPr>
          <p:cNvSpPr txBox="1"/>
          <p:nvPr/>
        </p:nvSpPr>
        <p:spPr>
          <a:xfrm>
            <a:off x="4233385" y="92826"/>
            <a:ext cx="2295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Avance del proyecto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F0B343F-31D7-4F3C-ABCA-90DA10B2F62D}"/>
              </a:ext>
            </a:extLst>
          </p:cNvPr>
          <p:cNvSpPr txBox="1"/>
          <p:nvPr/>
        </p:nvSpPr>
        <p:spPr>
          <a:xfrm>
            <a:off x="159993" y="1910030"/>
            <a:ext cx="146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Aplicación WEB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0DEF56A-D754-4A44-BA2F-FDDABBEE2E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6050" y="1203138"/>
            <a:ext cx="6789715" cy="3133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1D21BD7-1648-40E7-8B5A-01E92E661AB4}"/>
              </a:ext>
            </a:extLst>
          </p:cNvPr>
          <p:cNvSpPr txBox="1"/>
          <p:nvPr/>
        </p:nvSpPr>
        <p:spPr>
          <a:xfrm>
            <a:off x="3937000" y="682636"/>
            <a:ext cx="285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/>
              <a:t>Política de Privacidad</a:t>
            </a:r>
          </a:p>
        </p:txBody>
      </p:sp>
    </p:spTree>
    <p:extLst>
      <p:ext uri="{BB962C8B-B14F-4D97-AF65-F5344CB8AC3E}">
        <p14:creationId xmlns:p14="http://schemas.microsoft.com/office/powerpoint/2010/main" val="967087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C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id="{CC726DD2-A4F9-4901-8DAF-F5070086E340}"/>
              </a:ext>
            </a:extLst>
          </p:cNvPr>
          <p:cNvSpPr/>
          <p:nvPr/>
        </p:nvSpPr>
        <p:spPr>
          <a:xfrm>
            <a:off x="0" y="0"/>
            <a:ext cx="9144000" cy="565992"/>
          </a:xfrm>
          <a:prstGeom prst="rect">
            <a:avLst/>
          </a:prstGeom>
          <a:solidFill>
            <a:srgbClr val="0F8B89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473160CC-9534-42F6-BF89-F6B3D301B122}"/>
              </a:ext>
            </a:extLst>
          </p:cNvPr>
          <p:cNvSpPr/>
          <p:nvPr/>
        </p:nvSpPr>
        <p:spPr>
          <a:xfrm rot="10800000">
            <a:off x="-5622703" y="-10885908"/>
            <a:ext cx="7491746" cy="22337808"/>
          </a:xfrm>
          <a:custGeom>
            <a:avLst/>
            <a:gdLst>
              <a:gd name="connsiteX0" fmla="*/ 0 w 2777977"/>
              <a:gd name="connsiteY0" fmla="*/ 613032 h 6109350"/>
              <a:gd name="connsiteX1" fmla="*/ 1627422 w 2777977"/>
              <a:gd name="connsiteY1" fmla="*/ 0 h 6109350"/>
              <a:gd name="connsiteX2" fmla="*/ 2777976 w 2777977"/>
              <a:gd name="connsiteY2" fmla="*/ 3054381 h 6109350"/>
              <a:gd name="connsiteX3" fmla="*/ 2777977 w 2777977"/>
              <a:gd name="connsiteY3" fmla="*/ 5062915 h 6109350"/>
              <a:gd name="connsiteX4" fmla="*/ 0 w 2777977"/>
              <a:gd name="connsiteY4" fmla="*/ 6109350 h 6109350"/>
              <a:gd name="connsiteX5" fmla="*/ 0 w 2777977"/>
              <a:gd name="connsiteY5" fmla="*/ 613032 h 610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7977" h="6109350">
                <a:moveTo>
                  <a:pt x="0" y="613032"/>
                </a:moveTo>
                <a:lnTo>
                  <a:pt x="1627422" y="0"/>
                </a:lnTo>
                <a:lnTo>
                  <a:pt x="2777976" y="3054381"/>
                </a:lnTo>
                <a:lnTo>
                  <a:pt x="2777977" y="5062915"/>
                </a:lnTo>
                <a:lnTo>
                  <a:pt x="0" y="6109350"/>
                </a:lnTo>
                <a:lnTo>
                  <a:pt x="0" y="613032"/>
                </a:lnTo>
                <a:close/>
              </a:path>
            </a:pathLst>
          </a:custGeom>
          <a:solidFill>
            <a:srgbClr val="F0940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28D87F9-1D48-4E92-9A4C-1AEF855C6287}"/>
              </a:ext>
            </a:extLst>
          </p:cNvPr>
          <p:cNvSpPr txBox="1"/>
          <p:nvPr/>
        </p:nvSpPr>
        <p:spPr>
          <a:xfrm>
            <a:off x="4233385" y="92826"/>
            <a:ext cx="2295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Avance del proyecto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F0B343F-31D7-4F3C-ABCA-90DA10B2F62D}"/>
              </a:ext>
            </a:extLst>
          </p:cNvPr>
          <p:cNvSpPr txBox="1"/>
          <p:nvPr/>
        </p:nvSpPr>
        <p:spPr>
          <a:xfrm>
            <a:off x="159993" y="1910030"/>
            <a:ext cx="146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Aplicación WEB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0DEF56A-D754-4A44-BA2F-FDDABBEE2E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6050" y="1214196"/>
            <a:ext cx="6789715" cy="3111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1D21BD7-1648-40E7-8B5A-01E92E661AB4}"/>
              </a:ext>
            </a:extLst>
          </p:cNvPr>
          <p:cNvSpPr txBox="1"/>
          <p:nvPr/>
        </p:nvSpPr>
        <p:spPr>
          <a:xfrm>
            <a:off x="3937000" y="682636"/>
            <a:ext cx="285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/>
              <a:t>Acerca de Nosotros</a:t>
            </a:r>
          </a:p>
        </p:txBody>
      </p:sp>
    </p:spTree>
    <p:extLst>
      <p:ext uri="{BB962C8B-B14F-4D97-AF65-F5344CB8AC3E}">
        <p14:creationId xmlns:p14="http://schemas.microsoft.com/office/powerpoint/2010/main" val="2302591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C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id="{CC726DD2-A4F9-4901-8DAF-F5070086E340}"/>
              </a:ext>
            </a:extLst>
          </p:cNvPr>
          <p:cNvSpPr/>
          <p:nvPr/>
        </p:nvSpPr>
        <p:spPr>
          <a:xfrm>
            <a:off x="0" y="0"/>
            <a:ext cx="9144000" cy="565992"/>
          </a:xfrm>
          <a:prstGeom prst="rect">
            <a:avLst/>
          </a:prstGeom>
          <a:solidFill>
            <a:srgbClr val="0F8B89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473160CC-9534-42F6-BF89-F6B3D301B122}"/>
              </a:ext>
            </a:extLst>
          </p:cNvPr>
          <p:cNvSpPr/>
          <p:nvPr/>
        </p:nvSpPr>
        <p:spPr>
          <a:xfrm rot="10800000">
            <a:off x="-5622703" y="-10885908"/>
            <a:ext cx="7491746" cy="22337808"/>
          </a:xfrm>
          <a:custGeom>
            <a:avLst/>
            <a:gdLst>
              <a:gd name="connsiteX0" fmla="*/ 0 w 2777977"/>
              <a:gd name="connsiteY0" fmla="*/ 613032 h 6109350"/>
              <a:gd name="connsiteX1" fmla="*/ 1627422 w 2777977"/>
              <a:gd name="connsiteY1" fmla="*/ 0 h 6109350"/>
              <a:gd name="connsiteX2" fmla="*/ 2777976 w 2777977"/>
              <a:gd name="connsiteY2" fmla="*/ 3054381 h 6109350"/>
              <a:gd name="connsiteX3" fmla="*/ 2777977 w 2777977"/>
              <a:gd name="connsiteY3" fmla="*/ 5062915 h 6109350"/>
              <a:gd name="connsiteX4" fmla="*/ 0 w 2777977"/>
              <a:gd name="connsiteY4" fmla="*/ 6109350 h 6109350"/>
              <a:gd name="connsiteX5" fmla="*/ 0 w 2777977"/>
              <a:gd name="connsiteY5" fmla="*/ 613032 h 610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7977" h="6109350">
                <a:moveTo>
                  <a:pt x="0" y="613032"/>
                </a:moveTo>
                <a:lnTo>
                  <a:pt x="1627422" y="0"/>
                </a:lnTo>
                <a:lnTo>
                  <a:pt x="2777976" y="3054381"/>
                </a:lnTo>
                <a:lnTo>
                  <a:pt x="2777977" y="5062915"/>
                </a:lnTo>
                <a:lnTo>
                  <a:pt x="0" y="6109350"/>
                </a:lnTo>
                <a:lnTo>
                  <a:pt x="0" y="613032"/>
                </a:lnTo>
                <a:close/>
              </a:path>
            </a:pathLst>
          </a:custGeom>
          <a:solidFill>
            <a:srgbClr val="F0940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28D87F9-1D48-4E92-9A4C-1AEF855C6287}"/>
              </a:ext>
            </a:extLst>
          </p:cNvPr>
          <p:cNvSpPr txBox="1"/>
          <p:nvPr/>
        </p:nvSpPr>
        <p:spPr>
          <a:xfrm>
            <a:off x="4233385" y="92826"/>
            <a:ext cx="2295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Avance del proyecto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F0B343F-31D7-4F3C-ABCA-90DA10B2F62D}"/>
              </a:ext>
            </a:extLst>
          </p:cNvPr>
          <p:cNvSpPr txBox="1"/>
          <p:nvPr/>
        </p:nvSpPr>
        <p:spPr>
          <a:xfrm>
            <a:off x="159993" y="1910030"/>
            <a:ext cx="146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Aplicación WEB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0DEF56A-D754-4A44-BA2F-FDDABBEE2E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6050" y="1228940"/>
            <a:ext cx="6789715" cy="3081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1D21BD7-1648-40E7-8B5A-01E92E661AB4}"/>
              </a:ext>
            </a:extLst>
          </p:cNvPr>
          <p:cNvSpPr txBox="1"/>
          <p:nvPr/>
        </p:nvSpPr>
        <p:spPr>
          <a:xfrm>
            <a:off x="3937000" y="682636"/>
            <a:ext cx="285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/>
              <a:t>Menú principal</a:t>
            </a:r>
          </a:p>
        </p:txBody>
      </p:sp>
    </p:spTree>
    <p:extLst>
      <p:ext uri="{BB962C8B-B14F-4D97-AF65-F5344CB8AC3E}">
        <p14:creationId xmlns:p14="http://schemas.microsoft.com/office/powerpoint/2010/main" val="3347256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C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id="{CC726DD2-A4F9-4901-8DAF-F5070086E340}"/>
              </a:ext>
            </a:extLst>
          </p:cNvPr>
          <p:cNvSpPr/>
          <p:nvPr/>
        </p:nvSpPr>
        <p:spPr>
          <a:xfrm>
            <a:off x="0" y="0"/>
            <a:ext cx="9144000" cy="565992"/>
          </a:xfrm>
          <a:prstGeom prst="rect">
            <a:avLst/>
          </a:prstGeom>
          <a:solidFill>
            <a:srgbClr val="0F8B89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473160CC-9534-42F6-BF89-F6B3D301B122}"/>
              </a:ext>
            </a:extLst>
          </p:cNvPr>
          <p:cNvSpPr/>
          <p:nvPr/>
        </p:nvSpPr>
        <p:spPr>
          <a:xfrm rot="10800000">
            <a:off x="-5622703" y="-10885908"/>
            <a:ext cx="7491746" cy="22337808"/>
          </a:xfrm>
          <a:custGeom>
            <a:avLst/>
            <a:gdLst>
              <a:gd name="connsiteX0" fmla="*/ 0 w 2777977"/>
              <a:gd name="connsiteY0" fmla="*/ 613032 h 6109350"/>
              <a:gd name="connsiteX1" fmla="*/ 1627422 w 2777977"/>
              <a:gd name="connsiteY1" fmla="*/ 0 h 6109350"/>
              <a:gd name="connsiteX2" fmla="*/ 2777976 w 2777977"/>
              <a:gd name="connsiteY2" fmla="*/ 3054381 h 6109350"/>
              <a:gd name="connsiteX3" fmla="*/ 2777977 w 2777977"/>
              <a:gd name="connsiteY3" fmla="*/ 5062915 h 6109350"/>
              <a:gd name="connsiteX4" fmla="*/ 0 w 2777977"/>
              <a:gd name="connsiteY4" fmla="*/ 6109350 h 6109350"/>
              <a:gd name="connsiteX5" fmla="*/ 0 w 2777977"/>
              <a:gd name="connsiteY5" fmla="*/ 613032 h 610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7977" h="6109350">
                <a:moveTo>
                  <a:pt x="0" y="613032"/>
                </a:moveTo>
                <a:lnTo>
                  <a:pt x="1627422" y="0"/>
                </a:lnTo>
                <a:lnTo>
                  <a:pt x="2777976" y="3054381"/>
                </a:lnTo>
                <a:lnTo>
                  <a:pt x="2777977" y="5062915"/>
                </a:lnTo>
                <a:lnTo>
                  <a:pt x="0" y="6109350"/>
                </a:lnTo>
                <a:lnTo>
                  <a:pt x="0" y="613032"/>
                </a:lnTo>
                <a:close/>
              </a:path>
            </a:pathLst>
          </a:custGeom>
          <a:solidFill>
            <a:srgbClr val="F0940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28D87F9-1D48-4E92-9A4C-1AEF855C6287}"/>
              </a:ext>
            </a:extLst>
          </p:cNvPr>
          <p:cNvSpPr txBox="1"/>
          <p:nvPr/>
        </p:nvSpPr>
        <p:spPr>
          <a:xfrm>
            <a:off x="4233385" y="92826"/>
            <a:ext cx="2295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Avance del proyecto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F0B343F-31D7-4F3C-ABCA-90DA10B2F62D}"/>
              </a:ext>
            </a:extLst>
          </p:cNvPr>
          <p:cNvSpPr txBox="1"/>
          <p:nvPr/>
        </p:nvSpPr>
        <p:spPr>
          <a:xfrm>
            <a:off x="159993" y="1910030"/>
            <a:ext cx="146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Aplicación WEB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0DEF56A-D754-4A44-BA2F-FDDABBEE2E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64091" y="1228940"/>
            <a:ext cx="6693633" cy="3081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1D21BD7-1648-40E7-8B5A-01E92E661AB4}"/>
              </a:ext>
            </a:extLst>
          </p:cNvPr>
          <p:cNvSpPr txBox="1"/>
          <p:nvPr/>
        </p:nvSpPr>
        <p:spPr>
          <a:xfrm>
            <a:off x="3937000" y="682636"/>
            <a:ext cx="285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/>
              <a:t>Pantalla Publicadores</a:t>
            </a:r>
          </a:p>
        </p:txBody>
      </p:sp>
    </p:spTree>
    <p:extLst>
      <p:ext uri="{BB962C8B-B14F-4D97-AF65-F5344CB8AC3E}">
        <p14:creationId xmlns:p14="http://schemas.microsoft.com/office/powerpoint/2010/main" val="2307176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C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>
            <a:extLst>
              <a:ext uri="{FF2B5EF4-FFF2-40B4-BE49-F238E27FC236}">
                <a16:creationId xmlns:a16="http://schemas.microsoft.com/office/drawing/2014/main" id="{F4C7B822-87B3-40C4-ADED-BEDE7958D46C}"/>
              </a:ext>
            </a:extLst>
          </p:cNvPr>
          <p:cNvSpPr txBox="1"/>
          <p:nvPr/>
        </p:nvSpPr>
        <p:spPr>
          <a:xfrm>
            <a:off x="4800600" y="1909210"/>
            <a:ext cx="333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2800" b="1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Software Secretario</a:t>
            </a:r>
            <a:endParaRPr lang="en-US" sz="2800" dirty="0">
              <a:latin typeface="+mn-lt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DB4ADCC-64D8-4278-90FC-6ADBF3B1AF08}"/>
              </a:ext>
            </a:extLst>
          </p:cNvPr>
          <p:cNvSpPr/>
          <p:nvPr/>
        </p:nvSpPr>
        <p:spPr>
          <a:xfrm>
            <a:off x="0" y="0"/>
            <a:ext cx="3644900" cy="6422381"/>
          </a:xfrm>
          <a:prstGeom prst="rect">
            <a:avLst/>
          </a:prstGeom>
          <a:solidFill>
            <a:srgbClr val="0F8B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B8F1B8B-9A62-47A5-A527-25F60F655D55}"/>
              </a:ext>
            </a:extLst>
          </p:cNvPr>
          <p:cNvSpPr/>
          <p:nvPr/>
        </p:nvSpPr>
        <p:spPr>
          <a:xfrm>
            <a:off x="0" y="0"/>
            <a:ext cx="3644900" cy="578131"/>
          </a:xfrm>
          <a:prstGeom prst="rect">
            <a:avLst/>
          </a:prstGeom>
          <a:solidFill>
            <a:srgbClr val="095755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473160CC-9534-42F6-BF89-F6B3D301B122}"/>
              </a:ext>
            </a:extLst>
          </p:cNvPr>
          <p:cNvSpPr/>
          <p:nvPr/>
        </p:nvSpPr>
        <p:spPr>
          <a:xfrm rot="5400000">
            <a:off x="5125825" y="-3123539"/>
            <a:ext cx="7491746" cy="22337808"/>
          </a:xfrm>
          <a:custGeom>
            <a:avLst/>
            <a:gdLst>
              <a:gd name="connsiteX0" fmla="*/ 0 w 2777977"/>
              <a:gd name="connsiteY0" fmla="*/ 613032 h 6109350"/>
              <a:gd name="connsiteX1" fmla="*/ 1627422 w 2777977"/>
              <a:gd name="connsiteY1" fmla="*/ 0 h 6109350"/>
              <a:gd name="connsiteX2" fmla="*/ 2777976 w 2777977"/>
              <a:gd name="connsiteY2" fmla="*/ 3054381 h 6109350"/>
              <a:gd name="connsiteX3" fmla="*/ 2777977 w 2777977"/>
              <a:gd name="connsiteY3" fmla="*/ 5062915 h 6109350"/>
              <a:gd name="connsiteX4" fmla="*/ 0 w 2777977"/>
              <a:gd name="connsiteY4" fmla="*/ 6109350 h 6109350"/>
              <a:gd name="connsiteX5" fmla="*/ 0 w 2777977"/>
              <a:gd name="connsiteY5" fmla="*/ 613032 h 610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7977" h="6109350">
                <a:moveTo>
                  <a:pt x="0" y="613032"/>
                </a:moveTo>
                <a:lnTo>
                  <a:pt x="1627422" y="0"/>
                </a:lnTo>
                <a:lnTo>
                  <a:pt x="2777976" y="3054381"/>
                </a:lnTo>
                <a:lnTo>
                  <a:pt x="2777977" y="5062915"/>
                </a:lnTo>
                <a:lnTo>
                  <a:pt x="0" y="6109350"/>
                </a:lnTo>
                <a:lnTo>
                  <a:pt x="0" y="613032"/>
                </a:lnTo>
                <a:close/>
              </a:path>
            </a:pathLst>
          </a:custGeom>
          <a:solidFill>
            <a:srgbClr val="F09409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B1EF939A-A752-4914-A681-B5DFF96B5062}"/>
              </a:ext>
            </a:extLst>
          </p:cNvPr>
          <p:cNvSpPr/>
          <p:nvPr/>
        </p:nvSpPr>
        <p:spPr>
          <a:xfrm rot="2803884">
            <a:off x="8449913" y="4420993"/>
            <a:ext cx="1388175" cy="1775212"/>
          </a:xfrm>
          <a:custGeom>
            <a:avLst/>
            <a:gdLst>
              <a:gd name="connsiteX0" fmla="*/ 0 w 824908"/>
              <a:gd name="connsiteY0" fmla="*/ 0 h 2555988"/>
              <a:gd name="connsiteX1" fmla="*/ 824908 w 824908"/>
              <a:gd name="connsiteY1" fmla="*/ 2254107 h 2555988"/>
              <a:gd name="connsiteX2" fmla="*/ 0 w 824908"/>
              <a:gd name="connsiteY2" fmla="*/ 2555988 h 2555988"/>
              <a:gd name="connsiteX3" fmla="*/ 0 w 824908"/>
              <a:gd name="connsiteY3" fmla="*/ 0 h 2555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908" h="2555988">
                <a:moveTo>
                  <a:pt x="0" y="0"/>
                </a:moveTo>
                <a:lnTo>
                  <a:pt x="824908" y="2254107"/>
                </a:lnTo>
                <a:lnTo>
                  <a:pt x="0" y="2555988"/>
                </a:lnTo>
                <a:lnTo>
                  <a:pt x="0" y="0"/>
                </a:lnTo>
                <a:close/>
              </a:path>
            </a:pathLst>
          </a:custGeom>
          <a:solidFill>
            <a:srgbClr val="0F8B89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313F2A4-6550-44B9-A937-539F81FF66D6}"/>
              </a:ext>
            </a:extLst>
          </p:cNvPr>
          <p:cNvSpPr txBox="1"/>
          <p:nvPr/>
        </p:nvSpPr>
        <p:spPr>
          <a:xfrm>
            <a:off x="2772229" y="4424287"/>
            <a:ext cx="3249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 de trabajo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193592E-04D3-4005-B28C-D463274A5665}"/>
              </a:ext>
            </a:extLst>
          </p:cNvPr>
          <p:cNvSpPr txBox="1"/>
          <p:nvPr/>
        </p:nvSpPr>
        <p:spPr>
          <a:xfrm>
            <a:off x="336467" y="134438"/>
            <a:ext cx="2143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Título del proyecto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B9C2219-C6C1-461F-A0F1-9889A0E1688D}"/>
              </a:ext>
            </a:extLst>
          </p:cNvPr>
          <p:cNvSpPr txBox="1"/>
          <p:nvPr/>
        </p:nvSpPr>
        <p:spPr>
          <a:xfrm>
            <a:off x="336466" y="578131"/>
            <a:ext cx="1904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general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D1A3A75-B71C-4BCA-B6A6-348261FBCF7A}"/>
              </a:ext>
            </a:extLst>
          </p:cNvPr>
          <p:cNvSpPr txBox="1"/>
          <p:nvPr/>
        </p:nvSpPr>
        <p:spPr>
          <a:xfrm>
            <a:off x="336466" y="1021824"/>
            <a:ext cx="2370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Objetivos específicos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5159729-8DE7-4A98-89F9-EC5863149E02}"/>
              </a:ext>
            </a:extLst>
          </p:cNvPr>
          <p:cNvSpPr txBox="1"/>
          <p:nvPr/>
        </p:nvSpPr>
        <p:spPr>
          <a:xfrm>
            <a:off x="336466" y="1465517"/>
            <a:ext cx="3155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Planteamiento del problema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06CC901-9085-4D0F-B626-0DEA2773EC8F}"/>
              </a:ext>
            </a:extLst>
          </p:cNvPr>
          <p:cNvSpPr txBox="1"/>
          <p:nvPr/>
        </p:nvSpPr>
        <p:spPr>
          <a:xfrm>
            <a:off x="336466" y="1909210"/>
            <a:ext cx="1450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Justificación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05BF98C-1282-438B-B680-D2D37D20522F}"/>
              </a:ext>
            </a:extLst>
          </p:cNvPr>
          <p:cNvSpPr txBox="1"/>
          <p:nvPr/>
        </p:nvSpPr>
        <p:spPr>
          <a:xfrm>
            <a:off x="336466" y="2352903"/>
            <a:ext cx="10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Alcances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D113426-CDBC-4A97-B92E-E34384921132}"/>
              </a:ext>
            </a:extLst>
          </p:cNvPr>
          <p:cNvSpPr txBox="1"/>
          <p:nvPr/>
        </p:nvSpPr>
        <p:spPr>
          <a:xfrm>
            <a:off x="336466" y="2796596"/>
            <a:ext cx="1039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ABE03ED-3287-4B2E-BD86-D3BD9A117C00}"/>
              </a:ext>
            </a:extLst>
          </p:cNvPr>
          <p:cNvSpPr txBox="1"/>
          <p:nvPr/>
        </p:nvSpPr>
        <p:spPr>
          <a:xfrm>
            <a:off x="336466" y="3240289"/>
            <a:ext cx="1667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Trabajo futuro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4EEB3E5-07BA-492E-A037-E447A89E8BF9}"/>
              </a:ext>
            </a:extLst>
          </p:cNvPr>
          <p:cNvSpPr txBox="1"/>
          <p:nvPr/>
        </p:nvSpPr>
        <p:spPr>
          <a:xfrm>
            <a:off x="336466" y="3683980"/>
            <a:ext cx="2396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Avances del proyecto</a:t>
            </a:r>
          </a:p>
        </p:txBody>
      </p:sp>
    </p:spTree>
    <p:extLst>
      <p:ext uri="{BB962C8B-B14F-4D97-AF65-F5344CB8AC3E}">
        <p14:creationId xmlns:p14="http://schemas.microsoft.com/office/powerpoint/2010/main" val="1042532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 animBg="1"/>
      <p:bldP spid="2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C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id="{CC726DD2-A4F9-4901-8DAF-F5070086E340}"/>
              </a:ext>
            </a:extLst>
          </p:cNvPr>
          <p:cNvSpPr/>
          <p:nvPr/>
        </p:nvSpPr>
        <p:spPr>
          <a:xfrm>
            <a:off x="0" y="0"/>
            <a:ext cx="9144000" cy="565992"/>
          </a:xfrm>
          <a:prstGeom prst="rect">
            <a:avLst/>
          </a:prstGeom>
          <a:solidFill>
            <a:srgbClr val="0F8B89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473160CC-9534-42F6-BF89-F6B3D301B122}"/>
              </a:ext>
            </a:extLst>
          </p:cNvPr>
          <p:cNvSpPr/>
          <p:nvPr/>
        </p:nvSpPr>
        <p:spPr>
          <a:xfrm rot="10800000">
            <a:off x="-5622703" y="-10885908"/>
            <a:ext cx="7491746" cy="22337808"/>
          </a:xfrm>
          <a:custGeom>
            <a:avLst/>
            <a:gdLst>
              <a:gd name="connsiteX0" fmla="*/ 0 w 2777977"/>
              <a:gd name="connsiteY0" fmla="*/ 613032 h 6109350"/>
              <a:gd name="connsiteX1" fmla="*/ 1627422 w 2777977"/>
              <a:gd name="connsiteY1" fmla="*/ 0 h 6109350"/>
              <a:gd name="connsiteX2" fmla="*/ 2777976 w 2777977"/>
              <a:gd name="connsiteY2" fmla="*/ 3054381 h 6109350"/>
              <a:gd name="connsiteX3" fmla="*/ 2777977 w 2777977"/>
              <a:gd name="connsiteY3" fmla="*/ 5062915 h 6109350"/>
              <a:gd name="connsiteX4" fmla="*/ 0 w 2777977"/>
              <a:gd name="connsiteY4" fmla="*/ 6109350 h 6109350"/>
              <a:gd name="connsiteX5" fmla="*/ 0 w 2777977"/>
              <a:gd name="connsiteY5" fmla="*/ 613032 h 610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7977" h="6109350">
                <a:moveTo>
                  <a:pt x="0" y="613032"/>
                </a:moveTo>
                <a:lnTo>
                  <a:pt x="1627422" y="0"/>
                </a:lnTo>
                <a:lnTo>
                  <a:pt x="2777976" y="3054381"/>
                </a:lnTo>
                <a:lnTo>
                  <a:pt x="2777977" y="5062915"/>
                </a:lnTo>
                <a:lnTo>
                  <a:pt x="0" y="6109350"/>
                </a:lnTo>
                <a:lnTo>
                  <a:pt x="0" y="613032"/>
                </a:lnTo>
                <a:close/>
              </a:path>
            </a:pathLst>
          </a:custGeom>
          <a:solidFill>
            <a:srgbClr val="F0940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28D87F9-1D48-4E92-9A4C-1AEF855C6287}"/>
              </a:ext>
            </a:extLst>
          </p:cNvPr>
          <p:cNvSpPr txBox="1"/>
          <p:nvPr/>
        </p:nvSpPr>
        <p:spPr>
          <a:xfrm>
            <a:off x="4233385" y="92826"/>
            <a:ext cx="2295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Avance del proyecto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F0B343F-31D7-4F3C-ABCA-90DA10B2F62D}"/>
              </a:ext>
            </a:extLst>
          </p:cNvPr>
          <p:cNvSpPr txBox="1"/>
          <p:nvPr/>
        </p:nvSpPr>
        <p:spPr>
          <a:xfrm>
            <a:off x="159993" y="1910030"/>
            <a:ext cx="146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Aplicación WEB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0DEF56A-D754-4A44-BA2F-FDDABBEE2E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64091" y="1243476"/>
            <a:ext cx="6693633" cy="3052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1D21BD7-1648-40E7-8B5A-01E92E661AB4}"/>
              </a:ext>
            </a:extLst>
          </p:cNvPr>
          <p:cNvSpPr txBox="1"/>
          <p:nvPr/>
        </p:nvSpPr>
        <p:spPr>
          <a:xfrm>
            <a:off x="3937000" y="682636"/>
            <a:ext cx="285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/>
              <a:t>Configuración de cuenta</a:t>
            </a:r>
          </a:p>
        </p:txBody>
      </p:sp>
    </p:spTree>
    <p:extLst>
      <p:ext uri="{BB962C8B-B14F-4D97-AF65-F5344CB8AC3E}">
        <p14:creationId xmlns:p14="http://schemas.microsoft.com/office/powerpoint/2010/main" val="1545868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C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id="{CC726DD2-A4F9-4901-8DAF-F5070086E340}"/>
              </a:ext>
            </a:extLst>
          </p:cNvPr>
          <p:cNvSpPr/>
          <p:nvPr/>
        </p:nvSpPr>
        <p:spPr>
          <a:xfrm>
            <a:off x="0" y="0"/>
            <a:ext cx="9144000" cy="565992"/>
          </a:xfrm>
          <a:prstGeom prst="rect">
            <a:avLst/>
          </a:prstGeom>
          <a:solidFill>
            <a:srgbClr val="0F8B89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473160CC-9534-42F6-BF89-F6B3D301B122}"/>
              </a:ext>
            </a:extLst>
          </p:cNvPr>
          <p:cNvSpPr/>
          <p:nvPr/>
        </p:nvSpPr>
        <p:spPr>
          <a:xfrm rot="10800000">
            <a:off x="-5622703" y="-10885908"/>
            <a:ext cx="7491746" cy="22337808"/>
          </a:xfrm>
          <a:custGeom>
            <a:avLst/>
            <a:gdLst>
              <a:gd name="connsiteX0" fmla="*/ 0 w 2777977"/>
              <a:gd name="connsiteY0" fmla="*/ 613032 h 6109350"/>
              <a:gd name="connsiteX1" fmla="*/ 1627422 w 2777977"/>
              <a:gd name="connsiteY1" fmla="*/ 0 h 6109350"/>
              <a:gd name="connsiteX2" fmla="*/ 2777976 w 2777977"/>
              <a:gd name="connsiteY2" fmla="*/ 3054381 h 6109350"/>
              <a:gd name="connsiteX3" fmla="*/ 2777977 w 2777977"/>
              <a:gd name="connsiteY3" fmla="*/ 5062915 h 6109350"/>
              <a:gd name="connsiteX4" fmla="*/ 0 w 2777977"/>
              <a:gd name="connsiteY4" fmla="*/ 6109350 h 6109350"/>
              <a:gd name="connsiteX5" fmla="*/ 0 w 2777977"/>
              <a:gd name="connsiteY5" fmla="*/ 613032 h 610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7977" h="6109350">
                <a:moveTo>
                  <a:pt x="0" y="613032"/>
                </a:moveTo>
                <a:lnTo>
                  <a:pt x="1627422" y="0"/>
                </a:lnTo>
                <a:lnTo>
                  <a:pt x="2777976" y="3054381"/>
                </a:lnTo>
                <a:lnTo>
                  <a:pt x="2777977" y="5062915"/>
                </a:lnTo>
                <a:lnTo>
                  <a:pt x="0" y="6109350"/>
                </a:lnTo>
                <a:lnTo>
                  <a:pt x="0" y="613032"/>
                </a:lnTo>
                <a:close/>
              </a:path>
            </a:pathLst>
          </a:custGeom>
          <a:solidFill>
            <a:srgbClr val="F0940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28D87F9-1D48-4E92-9A4C-1AEF855C6287}"/>
              </a:ext>
            </a:extLst>
          </p:cNvPr>
          <p:cNvSpPr txBox="1"/>
          <p:nvPr/>
        </p:nvSpPr>
        <p:spPr>
          <a:xfrm>
            <a:off x="4233385" y="92826"/>
            <a:ext cx="2295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Avance del proyecto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F0B343F-31D7-4F3C-ABCA-90DA10B2F62D}"/>
              </a:ext>
            </a:extLst>
          </p:cNvPr>
          <p:cNvSpPr txBox="1"/>
          <p:nvPr/>
        </p:nvSpPr>
        <p:spPr>
          <a:xfrm>
            <a:off x="159993" y="1910030"/>
            <a:ext cx="146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Aplicación WEB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0DEF56A-D754-4A44-BA2F-FDDABBEE2E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64091" y="1250743"/>
            <a:ext cx="6693633" cy="303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1D21BD7-1648-40E7-8B5A-01E92E661AB4}"/>
              </a:ext>
            </a:extLst>
          </p:cNvPr>
          <p:cNvSpPr txBox="1"/>
          <p:nvPr/>
        </p:nvSpPr>
        <p:spPr>
          <a:xfrm>
            <a:off x="3937000" y="682636"/>
            <a:ext cx="285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/>
              <a:t>Error 404</a:t>
            </a:r>
          </a:p>
        </p:txBody>
      </p:sp>
    </p:spTree>
    <p:extLst>
      <p:ext uri="{BB962C8B-B14F-4D97-AF65-F5344CB8AC3E}">
        <p14:creationId xmlns:p14="http://schemas.microsoft.com/office/powerpoint/2010/main" val="407854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C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id="{CC726DD2-A4F9-4901-8DAF-F5070086E340}"/>
              </a:ext>
            </a:extLst>
          </p:cNvPr>
          <p:cNvSpPr/>
          <p:nvPr/>
        </p:nvSpPr>
        <p:spPr>
          <a:xfrm>
            <a:off x="809103" y="0"/>
            <a:ext cx="4572000" cy="5499100"/>
          </a:xfrm>
          <a:prstGeom prst="rect">
            <a:avLst/>
          </a:prstGeom>
          <a:solidFill>
            <a:srgbClr val="0F8B8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473160CC-9534-42F6-BF89-F6B3D301B122}"/>
              </a:ext>
            </a:extLst>
          </p:cNvPr>
          <p:cNvSpPr/>
          <p:nvPr/>
        </p:nvSpPr>
        <p:spPr>
          <a:xfrm rot="10800000">
            <a:off x="-5622704" y="-10885908"/>
            <a:ext cx="9674003" cy="22337808"/>
          </a:xfrm>
          <a:custGeom>
            <a:avLst/>
            <a:gdLst>
              <a:gd name="connsiteX0" fmla="*/ 0 w 2777977"/>
              <a:gd name="connsiteY0" fmla="*/ 613032 h 6109350"/>
              <a:gd name="connsiteX1" fmla="*/ 1627422 w 2777977"/>
              <a:gd name="connsiteY1" fmla="*/ 0 h 6109350"/>
              <a:gd name="connsiteX2" fmla="*/ 2777976 w 2777977"/>
              <a:gd name="connsiteY2" fmla="*/ 3054381 h 6109350"/>
              <a:gd name="connsiteX3" fmla="*/ 2777977 w 2777977"/>
              <a:gd name="connsiteY3" fmla="*/ 5062915 h 6109350"/>
              <a:gd name="connsiteX4" fmla="*/ 0 w 2777977"/>
              <a:gd name="connsiteY4" fmla="*/ 6109350 h 6109350"/>
              <a:gd name="connsiteX5" fmla="*/ 0 w 2777977"/>
              <a:gd name="connsiteY5" fmla="*/ 613032 h 610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7977" h="6109350">
                <a:moveTo>
                  <a:pt x="0" y="613032"/>
                </a:moveTo>
                <a:lnTo>
                  <a:pt x="1627422" y="0"/>
                </a:lnTo>
                <a:lnTo>
                  <a:pt x="2777976" y="3054381"/>
                </a:lnTo>
                <a:lnTo>
                  <a:pt x="2777977" y="5062915"/>
                </a:lnTo>
                <a:lnTo>
                  <a:pt x="0" y="6109350"/>
                </a:lnTo>
                <a:lnTo>
                  <a:pt x="0" y="613032"/>
                </a:lnTo>
                <a:close/>
              </a:path>
            </a:pathLst>
          </a:custGeom>
          <a:solidFill>
            <a:srgbClr val="F0940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28D87F9-1D48-4E92-9A4C-1AEF855C6287}"/>
              </a:ext>
            </a:extLst>
          </p:cNvPr>
          <p:cNvSpPr txBox="1"/>
          <p:nvPr/>
        </p:nvSpPr>
        <p:spPr>
          <a:xfrm>
            <a:off x="5887060" y="2457162"/>
            <a:ext cx="274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dirty="0"/>
              <a:t>Muchas gracias</a:t>
            </a:r>
          </a:p>
        </p:txBody>
      </p:sp>
    </p:spTree>
    <p:extLst>
      <p:ext uri="{BB962C8B-B14F-4D97-AF65-F5344CB8AC3E}">
        <p14:creationId xmlns:p14="http://schemas.microsoft.com/office/powerpoint/2010/main" val="540076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C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>
            <a:extLst>
              <a:ext uri="{FF2B5EF4-FFF2-40B4-BE49-F238E27FC236}">
                <a16:creationId xmlns:a16="http://schemas.microsoft.com/office/drawing/2014/main" id="{F4C7B822-87B3-40C4-ADED-BEDE7958D46C}"/>
              </a:ext>
            </a:extLst>
          </p:cNvPr>
          <p:cNvSpPr txBox="1"/>
          <p:nvPr/>
        </p:nvSpPr>
        <p:spPr>
          <a:xfrm>
            <a:off x="4048198" y="955103"/>
            <a:ext cx="4759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MX" sz="2400" dirty="0">
                <a:ea typeface="Calibri"/>
                <a:cs typeface="Calibri"/>
                <a:sym typeface="Calibri"/>
              </a:rPr>
              <a:t>Desarrollar una herramienta digital eficiente que facilite la gestión administrativa y operativa de algunas congregaciones religiosas, mejorando la organización y accesibilidad de la información.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DB4ADCC-64D8-4278-90FC-6ADBF3B1AF08}"/>
              </a:ext>
            </a:extLst>
          </p:cNvPr>
          <p:cNvSpPr/>
          <p:nvPr/>
        </p:nvSpPr>
        <p:spPr>
          <a:xfrm>
            <a:off x="0" y="0"/>
            <a:ext cx="3644900" cy="6422381"/>
          </a:xfrm>
          <a:prstGeom prst="rect">
            <a:avLst/>
          </a:prstGeom>
          <a:solidFill>
            <a:srgbClr val="0F8B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B8F1B8B-9A62-47A5-A527-25F60F655D55}"/>
              </a:ext>
            </a:extLst>
          </p:cNvPr>
          <p:cNvSpPr/>
          <p:nvPr/>
        </p:nvSpPr>
        <p:spPr>
          <a:xfrm>
            <a:off x="0" y="534549"/>
            <a:ext cx="3644900" cy="524862"/>
          </a:xfrm>
          <a:prstGeom prst="rect">
            <a:avLst/>
          </a:prstGeom>
          <a:solidFill>
            <a:srgbClr val="095755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473160CC-9534-42F6-BF89-F6B3D301B122}"/>
              </a:ext>
            </a:extLst>
          </p:cNvPr>
          <p:cNvSpPr/>
          <p:nvPr/>
        </p:nvSpPr>
        <p:spPr>
          <a:xfrm rot="5400000">
            <a:off x="5125825" y="-3123539"/>
            <a:ext cx="7491746" cy="22337808"/>
          </a:xfrm>
          <a:custGeom>
            <a:avLst/>
            <a:gdLst>
              <a:gd name="connsiteX0" fmla="*/ 0 w 2777977"/>
              <a:gd name="connsiteY0" fmla="*/ 613032 h 6109350"/>
              <a:gd name="connsiteX1" fmla="*/ 1627422 w 2777977"/>
              <a:gd name="connsiteY1" fmla="*/ 0 h 6109350"/>
              <a:gd name="connsiteX2" fmla="*/ 2777976 w 2777977"/>
              <a:gd name="connsiteY2" fmla="*/ 3054381 h 6109350"/>
              <a:gd name="connsiteX3" fmla="*/ 2777977 w 2777977"/>
              <a:gd name="connsiteY3" fmla="*/ 5062915 h 6109350"/>
              <a:gd name="connsiteX4" fmla="*/ 0 w 2777977"/>
              <a:gd name="connsiteY4" fmla="*/ 6109350 h 6109350"/>
              <a:gd name="connsiteX5" fmla="*/ 0 w 2777977"/>
              <a:gd name="connsiteY5" fmla="*/ 613032 h 610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7977" h="6109350">
                <a:moveTo>
                  <a:pt x="0" y="613032"/>
                </a:moveTo>
                <a:lnTo>
                  <a:pt x="1627422" y="0"/>
                </a:lnTo>
                <a:lnTo>
                  <a:pt x="2777976" y="3054381"/>
                </a:lnTo>
                <a:lnTo>
                  <a:pt x="2777977" y="5062915"/>
                </a:lnTo>
                <a:lnTo>
                  <a:pt x="0" y="6109350"/>
                </a:lnTo>
                <a:lnTo>
                  <a:pt x="0" y="613032"/>
                </a:lnTo>
                <a:close/>
              </a:path>
            </a:pathLst>
          </a:custGeom>
          <a:solidFill>
            <a:srgbClr val="F09409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B1EF939A-A752-4914-A681-B5DFF96B5062}"/>
              </a:ext>
            </a:extLst>
          </p:cNvPr>
          <p:cNvSpPr/>
          <p:nvPr/>
        </p:nvSpPr>
        <p:spPr>
          <a:xfrm rot="2803884">
            <a:off x="8449913" y="4420993"/>
            <a:ext cx="1388175" cy="1775212"/>
          </a:xfrm>
          <a:custGeom>
            <a:avLst/>
            <a:gdLst>
              <a:gd name="connsiteX0" fmla="*/ 0 w 824908"/>
              <a:gd name="connsiteY0" fmla="*/ 0 h 2555988"/>
              <a:gd name="connsiteX1" fmla="*/ 824908 w 824908"/>
              <a:gd name="connsiteY1" fmla="*/ 2254107 h 2555988"/>
              <a:gd name="connsiteX2" fmla="*/ 0 w 824908"/>
              <a:gd name="connsiteY2" fmla="*/ 2555988 h 2555988"/>
              <a:gd name="connsiteX3" fmla="*/ 0 w 824908"/>
              <a:gd name="connsiteY3" fmla="*/ 0 h 2555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908" h="2555988">
                <a:moveTo>
                  <a:pt x="0" y="0"/>
                </a:moveTo>
                <a:lnTo>
                  <a:pt x="824908" y="2254107"/>
                </a:lnTo>
                <a:lnTo>
                  <a:pt x="0" y="2555988"/>
                </a:lnTo>
                <a:lnTo>
                  <a:pt x="0" y="0"/>
                </a:lnTo>
                <a:close/>
              </a:path>
            </a:pathLst>
          </a:custGeom>
          <a:solidFill>
            <a:srgbClr val="0F8B89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313F2A4-6550-44B9-A937-539F81FF66D6}"/>
              </a:ext>
            </a:extLst>
          </p:cNvPr>
          <p:cNvSpPr txBox="1"/>
          <p:nvPr/>
        </p:nvSpPr>
        <p:spPr>
          <a:xfrm>
            <a:off x="2772229" y="4424287"/>
            <a:ext cx="3249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 de trabajo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193592E-04D3-4005-B28C-D463274A5665}"/>
              </a:ext>
            </a:extLst>
          </p:cNvPr>
          <p:cNvSpPr txBox="1"/>
          <p:nvPr/>
        </p:nvSpPr>
        <p:spPr>
          <a:xfrm>
            <a:off x="336467" y="134438"/>
            <a:ext cx="2143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Título del proyecto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B9C2219-C6C1-461F-A0F1-9889A0E1688D}"/>
              </a:ext>
            </a:extLst>
          </p:cNvPr>
          <p:cNvSpPr txBox="1"/>
          <p:nvPr/>
        </p:nvSpPr>
        <p:spPr>
          <a:xfrm>
            <a:off x="336466" y="578131"/>
            <a:ext cx="1904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general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D1A3A75-B71C-4BCA-B6A6-348261FBCF7A}"/>
              </a:ext>
            </a:extLst>
          </p:cNvPr>
          <p:cNvSpPr txBox="1"/>
          <p:nvPr/>
        </p:nvSpPr>
        <p:spPr>
          <a:xfrm>
            <a:off x="336466" y="1021824"/>
            <a:ext cx="2370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Objetivos específicos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5159729-8DE7-4A98-89F9-EC5863149E02}"/>
              </a:ext>
            </a:extLst>
          </p:cNvPr>
          <p:cNvSpPr txBox="1"/>
          <p:nvPr/>
        </p:nvSpPr>
        <p:spPr>
          <a:xfrm>
            <a:off x="336466" y="1465517"/>
            <a:ext cx="3155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Planteamiento del problema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06CC901-9085-4D0F-B626-0DEA2773EC8F}"/>
              </a:ext>
            </a:extLst>
          </p:cNvPr>
          <p:cNvSpPr txBox="1"/>
          <p:nvPr/>
        </p:nvSpPr>
        <p:spPr>
          <a:xfrm>
            <a:off x="336466" y="1909210"/>
            <a:ext cx="1450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Justificación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05BF98C-1282-438B-B680-D2D37D20522F}"/>
              </a:ext>
            </a:extLst>
          </p:cNvPr>
          <p:cNvSpPr txBox="1"/>
          <p:nvPr/>
        </p:nvSpPr>
        <p:spPr>
          <a:xfrm>
            <a:off x="336466" y="2352903"/>
            <a:ext cx="10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Alcances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D113426-CDBC-4A97-B92E-E34384921132}"/>
              </a:ext>
            </a:extLst>
          </p:cNvPr>
          <p:cNvSpPr txBox="1"/>
          <p:nvPr/>
        </p:nvSpPr>
        <p:spPr>
          <a:xfrm>
            <a:off x="336466" y="2796596"/>
            <a:ext cx="1039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ABE03ED-3287-4B2E-BD86-D3BD9A117C00}"/>
              </a:ext>
            </a:extLst>
          </p:cNvPr>
          <p:cNvSpPr txBox="1"/>
          <p:nvPr/>
        </p:nvSpPr>
        <p:spPr>
          <a:xfrm>
            <a:off x="336466" y="3240289"/>
            <a:ext cx="1667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Trabajo futuro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4EEB3E5-07BA-492E-A037-E447A89E8BF9}"/>
              </a:ext>
            </a:extLst>
          </p:cNvPr>
          <p:cNvSpPr txBox="1"/>
          <p:nvPr/>
        </p:nvSpPr>
        <p:spPr>
          <a:xfrm>
            <a:off x="336466" y="3683980"/>
            <a:ext cx="2396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Avances del proyecto</a:t>
            </a:r>
          </a:p>
        </p:txBody>
      </p:sp>
    </p:spTree>
    <p:extLst>
      <p:ext uri="{BB962C8B-B14F-4D97-AF65-F5344CB8AC3E}">
        <p14:creationId xmlns:p14="http://schemas.microsoft.com/office/powerpoint/2010/main" val="2567917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C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>
            <a:extLst>
              <a:ext uri="{FF2B5EF4-FFF2-40B4-BE49-F238E27FC236}">
                <a16:creationId xmlns:a16="http://schemas.microsoft.com/office/drawing/2014/main" id="{F4C7B822-87B3-40C4-ADED-BEDE7958D46C}"/>
              </a:ext>
            </a:extLst>
          </p:cNvPr>
          <p:cNvSpPr txBox="1"/>
          <p:nvPr/>
        </p:nvSpPr>
        <p:spPr>
          <a:xfrm>
            <a:off x="4048198" y="467715"/>
            <a:ext cx="47593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MX" sz="2400" b="1" dirty="0">
                <a:ea typeface="Calibri"/>
                <a:cs typeface="Calibri"/>
                <a:sym typeface="Calibri"/>
              </a:rPr>
              <a:t>Automatizar</a:t>
            </a:r>
            <a:r>
              <a:rPr lang="es-MX" sz="2400" dirty="0">
                <a:ea typeface="Calibri"/>
                <a:cs typeface="Calibri"/>
                <a:sym typeface="Calibri"/>
              </a:rPr>
              <a:t> el proceso de recolección de informes de actividad.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MX" sz="2400" b="1" dirty="0">
                <a:ea typeface="Calibri"/>
                <a:cs typeface="Calibri"/>
                <a:sym typeface="Calibri"/>
              </a:rPr>
              <a:t>Simplificar</a:t>
            </a:r>
            <a:r>
              <a:rPr lang="es-MX" sz="2400" dirty="0">
                <a:ea typeface="Calibri"/>
                <a:cs typeface="Calibri"/>
                <a:sym typeface="Calibri"/>
              </a:rPr>
              <a:t> el procesamiento de reportes mensuales.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MX" sz="2400" b="1" dirty="0">
                <a:ea typeface="Calibri"/>
                <a:cs typeface="Calibri"/>
                <a:sym typeface="Calibri"/>
              </a:rPr>
              <a:t>Facilitar</a:t>
            </a:r>
            <a:r>
              <a:rPr lang="es-MX" sz="2400" dirty="0">
                <a:ea typeface="Calibri"/>
                <a:cs typeface="Calibri"/>
                <a:sym typeface="Calibri"/>
              </a:rPr>
              <a:t> la gestión estadísticas.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MX" sz="2400" b="1" dirty="0">
                <a:ea typeface="Calibri"/>
                <a:cs typeface="Calibri"/>
                <a:sym typeface="Calibri"/>
              </a:rPr>
              <a:t>Implementar</a:t>
            </a:r>
            <a:r>
              <a:rPr lang="es-MX" sz="2400" dirty="0">
                <a:ea typeface="Calibri"/>
                <a:cs typeface="Calibri"/>
                <a:sym typeface="Calibri"/>
              </a:rPr>
              <a:t> un sistema seguro de almacenamiento y recuperación de datos.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DB4ADCC-64D8-4278-90FC-6ADBF3B1AF08}"/>
              </a:ext>
            </a:extLst>
          </p:cNvPr>
          <p:cNvSpPr/>
          <p:nvPr/>
        </p:nvSpPr>
        <p:spPr>
          <a:xfrm>
            <a:off x="0" y="0"/>
            <a:ext cx="3644900" cy="6422381"/>
          </a:xfrm>
          <a:prstGeom prst="rect">
            <a:avLst/>
          </a:prstGeom>
          <a:solidFill>
            <a:srgbClr val="0F8B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B8F1B8B-9A62-47A5-A527-25F60F655D55}"/>
              </a:ext>
            </a:extLst>
          </p:cNvPr>
          <p:cNvSpPr/>
          <p:nvPr/>
        </p:nvSpPr>
        <p:spPr>
          <a:xfrm>
            <a:off x="0" y="959448"/>
            <a:ext cx="3644900" cy="524862"/>
          </a:xfrm>
          <a:prstGeom prst="rect">
            <a:avLst/>
          </a:prstGeom>
          <a:solidFill>
            <a:srgbClr val="095755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473160CC-9534-42F6-BF89-F6B3D301B122}"/>
              </a:ext>
            </a:extLst>
          </p:cNvPr>
          <p:cNvSpPr/>
          <p:nvPr/>
        </p:nvSpPr>
        <p:spPr>
          <a:xfrm rot="5400000">
            <a:off x="5125825" y="-3123539"/>
            <a:ext cx="7491746" cy="22337808"/>
          </a:xfrm>
          <a:custGeom>
            <a:avLst/>
            <a:gdLst>
              <a:gd name="connsiteX0" fmla="*/ 0 w 2777977"/>
              <a:gd name="connsiteY0" fmla="*/ 613032 h 6109350"/>
              <a:gd name="connsiteX1" fmla="*/ 1627422 w 2777977"/>
              <a:gd name="connsiteY1" fmla="*/ 0 h 6109350"/>
              <a:gd name="connsiteX2" fmla="*/ 2777976 w 2777977"/>
              <a:gd name="connsiteY2" fmla="*/ 3054381 h 6109350"/>
              <a:gd name="connsiteX3" fmla="*/ 2777977 w 2777977"/>
              <a:gd name="connsiteY3" fmla="*/ 5062915 h 6109350"/>
              <a:gd name="connsiteX4" fmla="*/ 0 w 2777977"/>
              <a:gd name="connsiteY4" fmla="*/ 6109350 h 6109350"/>
              <a:gd name="connsiteX5" fmla="*/ 0 w 2777977"/>
              <a:gd name="connsiteY5" fmla="*/ 613032 h 610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7977" h="6109350">
                <a:moveTo>
                  <a:pt x="0" y="613032"/>
                </a:moveTo>
                <a:lnTo>
                  <a:pt x="1627422" y="0"/>
                </a:lnTo>
                <a:lnTo>
                  <a:pt x="2777976" y="3054381"/>
                </a:lnTo>
                <a:lnTo>
                  <a:pt x="2777977" y="5062915"/>
                </a:lnTo>
                <a:lnTo>
                  <a:pt x="0" y="6109350"/>
                </a:lnTo>
                <a:lnTo>
                  <a:pt x="0" y="613032"/>
                </a:lnTo>
                <a:close/>
              </a:path>
            </a:pathLst>
          </a:custGeom>
          <a:solidFill>
            <a:srgbClr val="F09409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B1EF939A-A752-4914-A681-B5DFF96B5062}"/>
              </a:ext>
            </a:extLst>
          </p:cNvPr>
          <p:cNvSpPr/>
          <p:nvPr/>
        </p:nvSpPr>
        <p:spPr>
          <a:xfrm rot="2803884">
            <a:off x="8449913" y="4420993"/>
            <a:ext cx="1388175" cy="1775212"/>
          </a:xfrm>
          <a:custGeom>
            <a:avLst/>
            <a:gdLst>
              <a:gd name="connsiteX0" fmla="*/ 0 w 824908"/>
              <a:gd name="connsiteY0" fmla="*/ 0 h 2555988"/>
              <a:gd name="connsiteX1" fmla="*/ 824908 w 824908"/>
              <a:gd name="connsiteY1" fmla="*/ 2254107 h 2555988"/>
              <a:gd name="connsiteX2" fmla="*/ 0 w 824908"/>
              <a:gd name="connsiteY2" fmla="*/ 2555988 h 2555988"/>
              <a:gd name="connsiteX3" fmla="*/ 0 w 824908"/>
              <a:gd name="connsiteY3" fmla="*/ 0 h 2555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908" h="2555988">
                <a:moveTo>
                  <a:pt x="0" y="0"/>
                </a:moveTo>
                <a:lnTo>
                  <a:pt x="824908" y="2254107"/>
                </a:lnTo>
                <a:lnTo>
                  <a:pt x="0" y="2555988"/>
                </a:lnTo>
                <a:lnTo>
                  <a:pt x="0" y="0"/>
                </a:lnTo>
                <a:close/>
              </a:path>
            </a:pathLst>
          </a:custGeom>
          <a:solidFill>
            <a:srgbClr val="0F8B89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313F2A4-6550-44B9-A937-539F81FF66D6}"/>
              </a:ext>
            </a:extLst>
          </p:cNvPr>
          <p:cNvSpPr txBox="1"/>
          <p:nvPr/>
        </p:nvSpPr>
        <p:spPr>
          <a:xfrm>
            <a:off x="2772229" y="4424287"/>
            <a:ext cx="3249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 de trabajo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193592E-04D3-4005-B28C-D463274A5665}"/>
              </a:ext>
            </a:extLst>
          </p:cNvPr>
          <p:cNvSpPr txBox="1"/>
          <p:nvPr/>
        </p:nvSpPr>
        <p:spPr>
          <a:xfrm>
            <a:off x="336467" y="134438"/>
            <a:ext cx="2143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Título del proyecto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B9C2219-C6C1-461F-A0F1-9889A0E1688D}"/>
              </a:ext>
            </a:extLst>
          </p:cNvPr>
          <p:cNvSpPr txBox="1"/>
          <p:nvPr/>
        </p:nvSpPr>
        <p:spPr>
          <a:xfrm>
            <a:off x="336466" y="578131"/>
            <a:ext cx="1904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general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D1A3A75-B71C-4BCA-B6A6-348261FBCF7A}"/>
              </a:ext>
            </a:extLst>
          </p:cNvPr>
          <p:cNvSpPr txBox="1"/>
          <p:nvPr/>
        </p:nvSpPr>
        <p:spPr>
          <a:xfrm>
            <a:off x="336466" y="1021824"/>
            <a:ext cx="2370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Objetivos específicos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5159729-8DE7-4A98-89F9-EC5863149E02}"/>
              </a:ext>
            </a:extLst>
          </p:cNvPr>
          <p:cNvSpPr txBox="1"/>
          <p:nvPr/>
        </p:nvSpPr>
        <p:spPr>
          <a:xfrm>
            <a:off x="336466" y="1465517"/>
            <a:ext cx="3155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Planteamiento del problema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06CC901-9085-4D0F-B626-0DEA2773EC8F}"/>
              </a:ext>
            </a:extLst>
          </p:cNvPr>
          <p:cNvSpPr txBox="1"/>
          <p:nvPr/>
        </p:nvSpPr>
        <p:spPr>
          <a:xfrm>
            <a:off x="336466" y="1909210"/>
            <a:ext cx="1450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Justificación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05BF98C-1282-438B-B680-D2D37D20522F}"/>
              </a:ext>
            </a:extLst>
          </p:cNvPr>
          <p:cNvSpPr txBox="1"/>
          <p:nvPr/>
        </p:nvSpPr>
        <p:spPr>
          <a:xfrm>
            <a:off x="336466" y="2352903"/>
            <a:ext cx="10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Alcances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D113426-CDBC-4A97-B92E-E34384921132}"/>
              </a:ext>
            </a:extLst>
          </p:cNvPr>
          <p:cNvSpPr txBox="1"/>
          <p:nvPr/>
        </p:nvSpPr>
        <p:spPr>
          <a:xfrm>
            <a:off x="336466" y="2796596"/>
            <a:ext cx="1039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ABE03ED-3287-4B2E-BD86-D3BD9A117C00}"/>
              </a:ext>
            </a:extLst>
          </p:cNvPr>
          <p:cNvSpPr txBox="1"/>
          <p:nvPr/>
        </p:nvSpPr>
        <p:spPr>
          <a:xfrm>
            <a:off x="336466" y="3240289"/>
            <a:ext cx="1667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Trabajo futuro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4EEB3E5-07BA-492E-A037-E447A89E8BF9}"/>
              </a:ext>
            </a:extLst>
          </p:cNvPr>
          <p:cNvSpPr txBox="1"/>
          <p:nvPr/>
        </p:nvSpPr>
        <p:spPr>
          <a:xfrm>
            <a:off x="336466" y="3683980"/>
            <a:ext cx="2396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Avances del proyecto</a:t>
            </a:r>
          </a:p>
        </p:txBody>
      </p:sp>
    </p:spTree>
    <p:extLst>
      <p:ext uri="{BB962C8B-B14F-4D97-AF65-F5344CB8AC3E}">
        <p14:creationId xmlns:p14="http://schemas.microsoft.com/office/powerpoint/2010/main" val="2786639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C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7DB4ADCC-64D8-4278-90FC-6ADBF3B1AF08}"/>
              </a:ext>
            </a:extLst>
          </p:cNvPr>
          <p:cNvSpPr/>
          <p:nvPr/>
        </p:nvSpPr>
        <p:spPr>
          <a:xfrm>
            <a:off x="0" y="0"/>
            <a:ext cx="9144000" cy="578131"/>
          </a:xfrm>
          <a:prstGeom prst="rect">
            <a:avLst/>
          </a:prstGeom>
          <a:solidFill>
            <a:srgbClr val="0F8B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473160CC-9534-42F6-BF89-F6B3D301B122}"/>
              </a:ext>
            </a:extLst>
          </p:cNvPr>
          <p:cNvSpPr/>
          <p:nvPr/>
        </p:nvSpPr>
        <p:spPr>
          <a:xfrm rot="5400000">
            <a:off x="5125825" y="-3123539"/>
            <a:ext cx="7491746" cy="22337808"/>
          </a:xfrm>
          <a:custGeom>
            <a:avLst/>
            <a:gdLst>
              <a:gd name="connsiteX0" fmla="*/ 0 w 2777977"/>
              <a:gd name="connsiteY0" fmla="*/ 613032 h 6109350"/>
              <a:gd name="connsiteX1" fmla="*/ 1627422 w 2777977"/>
              <a:gd name="connsiteY1" fmla="*/ 0 h 6109350"/>
              <a:gd name="connsiteX2" fmla="*/ 2777976 w 2777977"/>
              <a:gd name="connsiteY2" fmla="*/ 3054381 h 6109350"/>
              <a:gd name="connsiteX3" fmla="*/ 2777977 w 2777977"/>
              <a:gd name="connsiteY3" fmla="*/ 5062915 h 6109350"/>
              <a:gd name="connsiteX4" fmla="*/ 0 w 2777977"/>
              <a:gd name="connsiteY4" fmla="*/ 6109350 h 6109350"/>
              <a:gd name="connsiteX5" fmla="*/ 0 w 2777977"/>
              <a:gd name="connsiteY5" fmla="*/ 613032 h 610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7977" h="6109350">
                <a:moveTo>
                  <a:pt x="0" y="613032"/>
                </a:moveTo>
                <a:lnTo>
                  <a:pt x="1627422" y="0"/>
                </a:lnTo>
                <a:lnTo>
                  <a:pt x="2777976" y="3054381"/>
                </a:lnTo>
                <a:lnTo>
                  <a:pt x="2777977" y="5062915"/>
                </a:lnTo>
                <a:lnTo>
                  <a:pt x="0" y="6109350"/>
                </a:lnTo>
                <a:lnTo>
                  <a:pt x="0" y="613032"/>
                </a:lnTo>
                <a:close/>
              </a:path>
            </a:pathLst>
          </a:custGeom>
          <a:solidFill>
            <a:srgbClr val="F09409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B1EF939A-A752-4914-A681-B5DFF96B5062}"/>
              </a:ext>
            </a:extLst>
          </p:cNvPr>
          <p:cNvSpPr/>
          <p:nvPr/>
        </p:nvSpPr>
        <p:spPr>
          <a:xfrm rot="2803884">
            <a:off x="8449913" y="4420993"/>
            <a:ext cx="1388175" cy="1775212"/>
          </a:xfrm>
          <a:custGeom>
            <a:avLst/>
            <a:gdLst>
              <a:gd name="connsiteX0" fmla="*/ 0 w 824908"/>
              <a:gd name="connsiteY0" fmla="*/ 0 h 2555988"/>
              <a:gd name="connsiteX1" fmla="*/ 824908 w 824908"/>
              <a:gd name="connsiteY1" fmla="*/ 2254107 h 2555988"/>
              <a:gd name="connsiteX2" fmla="*/ 0 w 824908"/>
              <a:gd name="connsiteY2" fmla="*/ 2555988 h 2555988"/>
              <a:gd name="connsiteX3" fmla="*/ 0 w 824908"/>
              <a:gd name="connsiteY3" fmla="*/ 0 h 2555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908" h="2555988">
                <a:moveTo>
                  <a:pt x="0" y="0"/>
                </a:moveTo>
                <a:lnTo>
                  <a:pt x="824908" y="2254107"/>
                </a:lnTo>
                <a:lnTo>
                  <a:pt x="0" y="2555988"/>
                </a:lnTo>
                <a:lnTo>
                  <a:pt x="0" y="0"/>
                </a:lnTo>
                <a:close/>
              </a:path>
            </a:pathLst>
          </a:custGeom>
          <a:solidFill>
            <a:srgbClr val="0F8B89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5159729-8DE7-4A98-89F9-EC5863149E02}"/>
              </a:ext>
            </a:extLst>
          </p:cNvPr>
          <p:cNvSpPr txBox="1"/>
          <p:nvPr/>
        </p:nvSpPr>
        <p:spPr>
          <a:xfrm>
            <a:off x="336466" y="67605"/>
            <a:ext cx="3155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Planteamiento del problema</a:t>
            </a:r>
          </a:p>
        </p:txBody>
      </p:sp>
      <p:sp>
        <p:nvSpPr>
          <p:cNvPr id="20" name="Google Shape;126;p22">
            <a:extLst>
              <a:ext uri="{FF2B5EF4-FFF2-40B4-BE49-F238E27FC236}">
                <a16:creationId xmlns:a16="http://schemas.microsoft.com/office/drawing/2014/main" id="{73ACAD52-1517-4ADD-88B7-C7C036F8C087}"/>
              </a:ext>
            </a:extLst>
          </p:cNvPr>
          <p:cNvSpPr txBox="1"/>
          <p:nvPr/>
        </p:nvSpPr>
        <p:spPr>
          <a:xfrm>
            <a:off x="3530910" y="849814"/>
            <a:ext cx="5384189" cy="317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s-MX" sz="200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En una congregación religiosa, el secretario de la congregación tiene la tarea colosal de recoger y procesar los informes mensuales que envían los publicadores para datos estadísticos. Considerando que una congregación puede tener más de 100 publicadores, recibir los informes, organizarlos, archivarlos y procesarlos resulta ser una tarea muy tediosa y manual. Por lo que se precisa de un software que automatice estas tareas.</a:t>
            </a:r>
            <a:endParaRPr lang="es-CO" sz="2000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A0F25475-9D42-4255-97E1-9AD57C3D7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5"/>
          <a:stretch/>
        </p:blipFill>
        <p:spPr bwMode="auto">
          <a:xfrm>
            <a:off x="423550" y="1640616"/>
            <a:ext cx="2835275" cy="15963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8927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C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222A71D-CDF4-47E9-8A80-820776B4AFA3}"/>
              </a:ext>
            </a:extLst>
          </p:cNvPr>
          <p:cNvSpPr/>
          <p:nvPr/>
        </p:nvSpPr>
        <p:spPr>
          <a:xfrm>
            <a:off x="385985" y="682806"/>
            <a:ext cx="1883346" cy="3186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Publicador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43EFE11-BC3D-441B-B358-DE69409D132E}"/>
              </a:ext>
            </a:extLst>
          </p:cNvPr>
          <p:cNvSpPr/>
          <p:nvPr/>
        </p:nvSpPr>
        <p:spPr>
          <a:xfrm>
            <a:off x="2548880" y="682806"/>
            <a:ext cx="1883346" cy="3186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Secretario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CF63CEE-89D4-4EAA-B1B1-E5336E0A7198}"/>
              </a:ext>
            </a:extLst>
          </p:cNvPr>
          <p:cNvSpPr/>
          <p:nvPr/>
        </p:nvSpPr>
        <p:spPr>
          <a:xfrm>
            <a:off x="4711775" y="682806"/>
            <a:ext cx="1883346" cy="31868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Sucursal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3E9CDC7-D3DD-4D48-92C9-5EE1FD69DD6B}"/>
              </a:ext>
            </a:extLst>
          </p:cNvPr>
          <p:cNvSpPr/>
          <p:nvPr/>
        </p:nvSpPr>
        <p:spPr>
          <a:xfrm>
            <a:off x="6874670" y="682806"/>
            <a:ext cx="1883346" cy="3186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Superintendente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DB4ADCC-64D8-4278-90FC-6ADBF3B1AF08}"/>
              </a:ext>
            </a:extLst>
          </p:cNvPr>
          <p:cNvSpPr/>
          <p:nvPr/>
        </p:nvSpPr>
        <p:spPr>
          <a:xfrm>
            <a:off x="0" y="0"/>
            <a:ext cx="9144000" cy="578131"/>
          </a:xfrm>
          <a:prstGeom prst="rect">
            <a:avLst/>
          </a:prstGeom>
          <a:solidFill>
            <a:srgbClr val="0F8B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473160CC-9534-42F6-BF89-F6B3D301B122}"/>
              </a:ext>
            </a:extLst>
          </p:cNvPr>
          <p:cNvSpPr/>
          <p:nvPr/>
        </p:nvSpPr>
        <p:spPr>
          <a:xfrm rot="5400000">
            <a:off x="5125825" y="-3123539"/>
            <a:ext cx="7491746" cy="22337808"/>
          </a:xfrm>
          <a:custGeom>
            <a:avLst/>
            <a:gdLst>
              <a:gd name="connsiteX0" fmla="*/ 0 w 2777977"/>
              <a:gd name="connsiteY0" fmla="*/ 613032 h 6109350"/>
              <a:gd name="connsiteX1" fmla="*/ 1627422 w 2777977"/>
              <a:gd name="connsiteY1" fmla="*/ 0 h 6109350"/>
              <a:gd name="connsiteX2" fmla="*/ 2777976 w 2777977"/>
              <a:gd name="connsiteY2" fmla="*/ 3054381 h 6109350"/>
              <a:gd name="connsiteX3" fmla="*/ 2777977 w 2777977"/>
              <a:gd name="connsiteY3" fmla="*/ 5062915 h 6109350"/>
              <a:gd name="connsiteX4" fmla="*/ 0 w 2777977"/>
              <a:gd name="connsiteY4" fmla="*/ 6109350 h 6109350"/>
              <a:gd name="connsiteX5" fmla="*/ 0 w 2777977"/>
              <a:gd name="connsiteY5" fmla="*/ 613032 h 610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7977" h="6109350">
                <a:moveTo>
                  <a:pt x="0" y="613032"/>
                </a:moveTo>
                <a:lnTo>
                  <a:pt x="1627422" y="0"/>
                </a:lnTo>
                <a:lnTo>
                  <a:pt x="2777976" y="3054381"/>
                </a:lnTo>
                <a:lnTo>
                  <a:pt x="2777977" y="5062915"/>
                </a:lnTo>
                <a:lnTo>
                  <a:pt x="0" y="6109350"/>
                </a:lnTo>
                <a:lnTo>
                  <a:pt x="0" y="613032"/>
                </a:lnTo>
                <a:close/>
              </a:path>
            </a:pathLst>
          </a:custGeom>
          <a:solidFill>
            <a:srgbClr val="F09409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B1EF939A-A752-4914-A681-B5DFF96B5062}"/>
              </a:ext>
            </a:extLst>
          </p:cNvPr>
          <p:cNvSpPr/>
          <p:nvPr/>
        </p:nvSpPr>
        <p:spPr>
          <a:xfrm rot="2803884">
            <a:off x="8449913" y="4420993"/>
            <a:ext cx="1388175" cy="1775212"/>
          </a:xfrm>
          <a:custGeom>
            <a:avLst/>
            <a:gdLst>
              <a:gd name="connsiteX0" fmla="*/ 0 w 824908"/>
              <a:gd name="connsiteY0" fmla="*/ 0 h 2555988"/>
              <a:gd name="connsiteX1" fmla="*/ 824908 w 824908"/>
              <a:gd name="connsiteY1" fmla="*/ 2254107 h 2555988"/>
              <a:gd name="connsiteX2" fmla="*/ 0 w 824908"/>
              <a:gd name="connsiteY2" fmla="*/ 2555988 h 2555988"/>
              <a:gd name="connsiteX3" fmla="*/ 0 w 824908"/>
              <a:gd name="connsiteY3" fmla="*/ 0 h 2555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908" h="2555988">
                <a:moveTo>
                  <a:pt x="0" y="0"/>
                </a:moveTo>
                <a:lnTo>
                  <a:pt x="824908" y="2254107"/>
                </a:lnTo>
                <a:lnTo>
                  <a:pt x="0" y="2555988"/>
                </a:lnTo>
                <a:lnTo>
                  <a:pt x="0" y="0"/>
                </a:lnTo>
                <a:close/>
              </a:path>
            </a:pathLst>
          </a:custGeom>
          <a:solidFill>
            <a:srgbClr val="0F8B89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5159729-8DE7-4A98-89F9-EC5863149E02}"/>
              </a:ext>
            </a:extLst>
          </p:cNvPr>
          <p:cNvSpPr txBox="1"/>
          <p:nvPr/>
        </p:nvSpPr>
        <p:spPr>
          <a:xfrm>
            <a:off x="336466" y="67605"/>
            <a:ext cx="3155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Planteamiento del problema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D84E826-A2A9-4E57-B2A8-86F996758FAB}"/>
              </a:ext>
            </a:extLst>
          </p:cNvPr>
          <p:cNvSpPr txBox="1"/>
          <p:nvPr/>
        </p:nvSpPr>
        <p:spPr>
          <a:xfrm>
            <a:off x="2631280" y="4421890"/>
            <a:ext cx="3881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Intervienen 4 entidades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C5144103-1CF0-44F5-A4D7-30D071B2171A}"/>
              </a:ext>
            </a:extLst>
          </p:cNvPr>
          <p:cNvSpPr/>
          <p:nvPr/>
        </p:nvSpPr>
        <p:spPr>
          <a:xfrm>
            <a:off x="385985" y="1106161"/>
            <a:ext cx="1883346" cy="4654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Proporciona sus datos personales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4868F69-7EA4-4E01-BB8F-0329BBEE1501}"/>
              </a:ext>
            </a:extLst>
          </p:cNvPr>
          <p:cNvSpPr/>
          <p:nvPr/>
        </p:nvSpPr>
        <p:spPr>
          <a:xfrm>
            <a:off x="2548880" y="1106161"/>
            <a:ext cx="1883346" cy="465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Crea una tarjeta de publicador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6609B37-24CE-42AA-96B4-0276344059B2}"/>
              </a:ext>
            </a:extLst>
          </p:cNvPr>
          <p:cNvSpPr/>
          <p:nvPr/>
        </p:nvSpPr>
        <p:spPr>
          <a:xfrm>
            <a:off x="2548880" y="1784604"/>
            <a:ext cx="1883346" cy="465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Genera un formulario de reporte mensual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B9E75EF-C2C1-4E1A-8405-29EE7FEEAA2D}"/>
              </a:ext>
            </a:extLst>
          </p:cNvPr>
          <p:cNvSpPr/>
          <p:nvPr/>
        </p:nvSpPr>
        <p:spPr>
          <a:xfrm>
            <a:off x="385985" y="1784604"/>
            <a:ext cx="1883346" cy="4654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Rellena el formulario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B885A8B-7AC1-4304-A297-A8C69BDA89F5}"/>
              </a:ext>
            </a:extLst>
          </p:cNvPr>
          <p:cNvSpPr/>
          <p:nvPr/>
        </p:nvSpPr>
        <p:spPr>
          <a:xfrm>
            <a:off x="385985" y="2463047"/>
            <a:ext cx="1883346" cy="4654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Envía el formulario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0A35319-5C25-4088-B8C9-9B9D15C63935}"/>
              </a:ext>
            </a:extLst>
          </p:cNvPr>
          <p:cNvSpPr/>
          <p:nvPr/>
        </p:nvSpPr>
        <p:spPr>
          <a:xfrm>
            <a:off x="2548880" y="2463047"/>
            <a:ext cx="1883346" cy="465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Verifica que los reportes estén completos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569D649-76FE-4CA5-88D2-E11ABBBB3602}"/>
              </a:ext>
            </a:extLst>
          </p:cNvPr>
          <p:cNvSpPr/>
          <p:nvPr/>
        </p:nvSpPr>
        <p:spPr>
          <a:xfrm>
            <a:off x="4711775" y="3141491"/>
            <a:ext cx="1883346" cy="46546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Informe mensual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46B96375-15B4-4457-B019-0F6406284FA6}"/>
              </a:ext>
            </a:extLst>
          </p:cNvPr>
          <p:cNvSpPr/>
          <p:nvPr/>
        </p:nvSpPr>
        <p:spPr>
          <a:xfrm>
            <a:off x="2548880" y="3141491"/>
            <a:ext cx="1883346" cy="465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Actualiza las tarjetas del publicador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F1C6631-B70D-45BF-B3D5-C452F408F76E}"/>
              </a:ext>
            </a:extLst>
          </p:cNvPr>
          <p:cNvSpPr/>
          <p:nvPr/>
        </p:nvSpPr>
        <p:spPr>
          <a:xfrm>
            <a:off x="6874670" y="3686379"/>
            <a:ext cx="1883346" cy="46546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Informe semestral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ECF8A52-B3DA-463F-8362-39A9474BB415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2269331" y="1338893"/>
            <a:ext cx="279549" cy="0"/>
          </a:xfrm>
          <a:prstGeom prst="line">
            <a:avLst/>
          </a:prstGeom>
          <a:ln w="38100">
            <a:solidFill>
              <a:srgbClr val="F094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71E9122-658A-44F5-B29C-E873EC00CE37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3490553" y="1571625"/>
            <a:ext cx="0" cy="212979"/>
          </a:xfrm>
          <a:prstGeom prst="line">
            <a:avLst/>
          </a:prstGeom>
          <a:ln w="38100">
            <a:solidFill>
              <a:srgbClr val="F094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58FF2EB-E4F3-401F-BDEB-E8B02D0AFF9D}"/>
              </a:ext>
            </a:extLst>
          </p:cNvPr>
          <p:cNvCxnSpPr/>
          <p:nvPr/>
        </p:nvCxnSpPr>
        <p:spPr>
          <a:xfrm>
            <a:off x="2269331" y="2022729"/>
            <a:ext cx="279549" cy="0"/>
          </a:xfrm>
          <a:prstGeom prst="line">
            <a:avLst/>
          </a:prstGeom>
          <a:ln w="38100">
            <a:solidFill>
              <a:srgbClr val="F094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E775AB94-A252-47ED-8A48-098F628FA7D7}"/>
              </a:ext>
            </a:extLst>
          </p:cNvPr>
          <p:cNvCxnSpPr/>
          <p:nvPr/>
        </p:nvCxnSpPr>
        <p:spPr>
          <a:xfrm>
            <a:off x="1322536" y="2250068"/>
            <a:ext cx="0" cy="212979"/>
          </a:xfrm>
          <a:prstGeom prst="line">
            <a:avLst/>
          </a:prstGeom>
          <a:ln w="38100">
            <a:solidFill>
              <a:srgbClr val="F094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47E158BE-91D2-4637-9500-3731986139A2}"/>
              </a:ext>
            </a:extLst>
          </p:cNvPr>
          <p:cNvCxnSpPr/>
          <p:nvPr/>
        </p:nvCxnSpPr>
        <p:spPr>
          <a:xfrm>
            <a:off x="2259086" y="2701172"/>
            <a:ext cx="279549" cy="0"/>
          </a:xfrm>
          <a:prstGeom prst="line">
            <a:avLst/>
          </a:prstGeom>
          <a:ln w="38100">
            <a:solidFill>
              <a:srgbClr val="F094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5AA9E47D-29A3-45AF-A6DF-A49C43ECA612}"/>
              </a:ext>
            </a:extLst>
          </p:cNvPr>
          <p:cNvCxnSpPr/>
          <p:nvPr/>
        </p:nvCxnSpPr>
        <p:spPr>
          <a:xfrm>
            <a:off x="3490553" y="2928512"/>
            <a:ext cx="0" cy="212979"/>
          </a:xfrm>
          <a:prstGeom prst="line">
            <a:avLst/>
          </a:prstGeom>
          <a:ln w="38100">
            <a:solidFill>
              <a:srgbClr val="F094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154369D5-8293-4BB0-B6BD-37B420588ACE}"/>
              </a:ext>
            </a:extLst>
          </p:cNvPr>
          <p:cNvCxnSpPr/>
          <p:nvPr/>
        </p:nvCxnSpPr>
        <p:spPr>
          <a:xfrm>
            <a:off x="4432226" y="3374223"/>
            <a:ext cx="279549" cy="0"/>
          </a:xfrm>
          <a:prstGeom prst="line">
            <a:avLst/>
          </a:prstGeom>
          <a:ln w="38100">
            <a:solidFill>
              <a:srgbClr val="F094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3DEF52CD-9007-4B29-B926-7AA83EDE8FBA}"/>
              </a:ext>
            </a:extLst>
          </p:cNvPr>
          <p:cNvCxnSpPr>
            <a:stCxn id="26" idx="2"/>
          </p:cNvCxnSpPr>
          <p:nvPr/>
        </p:nvCxnSpPr>
        <p:spPr>
          <a:xfrm>
            <a:off x="3490553" y="3606955"/>
            <a:ext cx="0" cy="312156"/>
          </a:xfrm>
          <a:prstGeom prst="line">
            <a:avLst/>
          </a:prstGeom>
          <a:ln w="38100">
            <a:solidFill>
              <a:srgbClr val="F094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66F2CBC7-3290-48FD-BF15-CF4EBB006A6D}"/>
              </a:ext>
            </a:extLst>
          </p:cNvPr>
          <p:cNvCxnSpPr>
            <a:stCxn id="27" idx="1"/>
          </p:cNvCxnSpPr>
          <p:nvPr/>
        </p:nvCxnSpPr>
        <p:spPr>
          <a:xfrm flipH="1">
            <a:off x="3490553" y="3919111"/>
            <a:ext cx="3384117" cy="0"/>
          </a:xfrm>
          <a:prstGeom prst="line">
            <a:avLst/>
          </a:prstGeom>
          <a:ln w="38100">
            <a:solidFill>
              <a:srgbClr val="F094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602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14" grpId="0" animBg="1"/>
      <p:bldP spid="9" grpId="0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5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C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id="{CC726DD2-A4F9-4901-8DAF-F5070086E340}"/>
              </a:ext>
            </a:extLst>
          </p:cNvPr>
          <p:cNvSpPr/>
          <p:nvPr/>
        </p:nvSpPr>
        <p:spPr>
          <a:xfrm>
            <a:off x="0" y="0"/>
            <a:ext cx="3644900" cy="6422381"/>
          </a:xfrm>
          <a:prstGeom prst="rect">
            <a:avLst/>
          </a:prstGeom>
          <a:solidFill>
            <a:srgbClr val="0F8B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473160CC-9534-42F6-BF89-F6B3D301B122}"/>
              </a:ext>
            </a:extLst>
          </p:cNvPr>
          <p:cNvSpPr/>
          <p:nvPr/>
        </p:nvSpPr>
        <p:spPr>
          <a:xfrm rot="5400000">
            <a:off x="5125825" y="-3123539"/>
            <a:ext cx="7491746" cy="22337808"/>
          </a:xfrm>
          <a:custGeom>
            <a:avLst/>
            <a:gdLst>
              <a:gd name="connsiteX0" fmla="*/ 0 w 2777977"/>
              <a:gd name="connsiteY0" fmla="*/ 613032 h 6109350"/>
              <a:gd name="connsiteX1" fmla="*/ 1627422 w 2777977"/>
              <a:gd name="connsiteY1" fmla="*/ 0 h 6109350"/>
              <a:gd name="connsiteX2" fmla="*/ 2777976 w 2777977"/>
              <a:gd name="connsiteY2" fmla="*/ 3054381 h 6109350"/>
              <a:gd name="connsiteX3" fmla="*/ 2777977 w 2777977"/>
              <a:gd name="connsiteY3" fmla="*/ 5062915 h 6109350"/>
              <a:gd name="connsiteX4" fmla="*/ 0 w 2777977"/>
              <a:gd name="connsiteY4" fmla="*/ 6109350 h 6109350"/>
              <a:gd name="connsiteX5" fmla="*/ 0 w 2777977"/>
              <a:gd name="connsiteY5" fmla="*/ 613032 h 610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7977" h="6109350">
                <a:moveTo>
                  <a:pt x="0" y="613032"/>
                </a:moveTo>
                <a:lnTo>
                  <a:pt x="1627422" y="0"/>
                </a:lnTo>
                <a:lnTo>
                  <a:pt x="2777976" y="3054381"/>
                </a:lnTo>
                <a:lnTo>
                  <a:pt x="2777977" y="5062915"/>
                </a:lnTo>
                <a:lnTo>
                  <a:pt x="0" y="6109350"/>
                </a:lnTo>
                <a:lnTo>
                  <a:pt x="0" y="613032"/>
                </a:lnTo>
                <a:close/>
              </a:path>
            </a:pathLst>
          </a:custGeom>
          <a:solidFill>
            <a:srgbClr val="F09409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B1EF939A-A752-4914-A681-B5DFF96B5062}"/>
              </a:ext>
            </a:extLst>
          </p:cNvPr>
          <p:cNvSpPr/>
          <p:nvPr/>
        </p:nvSpPr>
        <p:spPr>
          <a:xfrm rot="2803884">
            <a:off x="8449913" y="4420993"/>
            <a:ext cx="1388175" cy="1775212"/>
          </a:xfrm>
          <a:custGeom>
            <a:avLst/>
            <a:gdLst>
              <a:gd name="connsiteX0" fmla="*/ 0 w 824908"/>
              <a:gd name="connsiteY0" fmla="*/ 0 h 2555988"/>
              <a:gd name="connsiteX1" fmla="*/ 824908 w 824908"/>
              <a:gd name="connsiteY1" fmla="*/ 2254107 h 2555988"/>
              <a:gd name="connsiteX2" fmla="*/ 0 w 824908"/>
              <a:gd name="connsiteY2" fmla="*/ 2555988 h 2555988"/>
              <a:gd name="connsiteX3" fmla="*/ 0 w 824908"/>
              <a:gd name="connsiteY3" fmla="*/ 0 h 2555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908" h="2555988">
                <a:moveTo>
                  <a:pt x="0" y="0"/>
                </a:moveTo>
                <a:lnTo>
                  <a:pt x="824908" y="2254107"/>
                </a:lnTo>
                <a:lnTo>
                  <a:pt x="0" y="2555988"/>
                </a:lnTo>
                <a:lnTo>
                  <a:pt x="0" y="0"/>
                </a:lnTo>
                <a:close/>
              </a:path>
            </a:pathLst>
          </a:custGeom>
          <a:solidFill>
            <a:srgbClr val="0F8B89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52C80F5A-1026-4A75-92CE-0FC1D9DAA092}"/>
              </a:ext>
            </a:extLst>
          </p:cNvPr>
          <p:cNvSpPr/>
          <p:nvPr/>
        </p:nvSpPr>
        <p:spPr>
          <a:xfrm>
            <a:off x="0" y="1865627"/>
            <a:ext cx="3644900" cy="524862"/>
          </a:xfrm>
          <a:prstGeom prst="rect">
            <a:avLst/>
          </a:prstGeom>
          <a:solidFill>
            <a:srgbClr val="095755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1965BD57-D8EF-4685-917A-AE3D4C4B945C}"/>
              </a:ext>
            </a:extLst>
          </p:cNvPr>
          <p:cNvSpPr txBox="1"/>
          <p:nvPr/>
        </p:nvSpPr>
        <p:spPr>
          <a:xfrm>
            <a:off x="336467" y="134438"/>
            <a:ext cx="2143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Título del proyecto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97ADF57-0DD7-4DA7-A4DD-872EB8BD4B25}"/>
              </a:ext>
            </a:extLst>
          </p:cNvPr>
          <p:cNvSpPr txBox="1"/>
          <p:nvPr/>
        </p:nvSpPr>
        <p:spPr>
          <a:xfrm>
            <a:off x="336466" y="578131"/>
            <a:ext cx="1904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general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99B5A08E-6B3C-48D8-B0A7-8F33FB1BE436}"/>
              </a:ext>
            </a:extLst>
          </p:cNvPr>
          <p:cNvSpPr txBox="1"/>
          <p:nvPr/>
        </p:nvSpPr>
        <p:spPr>
          <a:xfrm>
            <a:off x="336466" y="1021824"/>
            <a:ext cx="2370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Objetivos específicos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429AC480-1A2F-4B14-8793-1FD83F6D79D2}"/>
              </a:ext>
            </a:extLst>
          </p:cNvPr>
          <p:cNvSpPr txBox="1"/>
          <p:nvPr/>
        </p:nvSpPr>
        <p:spPr>
          <a:xfrm>
            <a:off x="336466" y="1465517"/>
            <a:ext cx="3155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Planteamiento del problema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28B0F0EA-B0B7-4CBF-8101-31FEC0F23D25}"/>
              </a:ext>
            </a:extLst>
          </p:cNvPr>
          <p:cNvSpPr txBox="1"/>
          <p:nvPr/>
        </p:nvSpPr>
        <p:spPr>
          <a:xfrm>
            <a:off x="336466" y="1909210"/>
            <a:ext cx="1450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Justificación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6C2D9117-8C40-4AE8-B40F-9D5FC0034982}"/>
              </a:ext>
            </a:extLst>
          </p:cNvPr>
          <p:cNvSpPr txBox="1"/>
          <p:nvPr/>
        </p:nvSpPr>
        <p:spPr>
          <a:xfrm>
            <a:off x="336466" y="2352903"/>
            <a:ext cx="10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Alcances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28D87F9-1D48-4E92-9A4C-1AEF855C6287}"/>
              </a:ext>
            </a:extLst>
          </p:cNvPr>
          <p:cNvSpPr txBox="1"/>
          <p:nvPr/>
        </p:nvSpPr>
        <p:spPr>
          <a:xfrm>
            <a:off x="336466" y="2796596"/>
            <a:ext cx="1039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Impacto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A770052-49DA-4812-A818-C4DCF3301AF3}"/>
              </a:ext>
            </a:extLst>
          </p:cNvPr>
          <p:cNvSpPr txBox="1"/>
          <p:nvPr/>
        </p:nvSpPr>
        <p:spPr>
          <a:xfrm>
            <a:off x="336466" y="3240289"/>
            <a:ext cx="1667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Trabajo futuro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6DDE5E08-E0B0-45C4-8B1D-3D625928E453}"/>
              </a:ext>
            </a:extLst>
          </p:cNvPr>
          <p:cNvSpPr txBox="1"/>
          <p:nvPr/>
        </p:nvSpPr>
        <p:spPr>
          <a:xfrm>
            <a:off x="336466" y="3683980"/>
            <a:ext cx="2396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Avances del proyecto</a:t>
            </a:r>
          </a:p>
        </p:txBody>
      </p:sp>
      <p:sp>
        <p:nvSpPr>
          <p:cNvPr id="59" name="Google Shape;126;p22">
            <a:extLst>
              <a:ext uri="{FF2B5EF4-FFF2-40B4-BE49-F238E27FC236}">
                <a16:creationId xmlns:a16="http://schemas.microsoft.com/office/drawing/2014/main" id="{6F706C8B-72E4-47D5-82B9-7998EB04A177}"/>
              </a:ext>
            </a:extLst>
          </p:cNvPr>
          <p:cNvSpPr txBox="1"/>
          <p:nvPr/>
        </p:nvSpPr>
        <p:spPr>
          <a:xfrm>
            <a:off x="3981366" y="578131"/>
            <a:ext cx="4999034" cy="317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>
              <a:buClr>
                <a:schemeClr val="dk1"/>
              </a:buClr>
              <a:buSzPts val="2400"/>
            </a:pPr>
            <a:r>
              <a:rPr lang="es-MX" sz="2000" dirty="0">
                <a:ea typeface="Calibri"/>
                <a:cs typeface="Calibri"/>
                <a:sym typeface="Calibri"/>
              </a:rPr>
              <a:t>La implementación de un software especializado permitirá a las congregaciones religiosas optimizar sus procesos administrativos, mejorando la eficiencia y precisión en la gestión de información. Además, proporcionará una plataforma segura para el almacenamiento de datos sensibles, reducirá la carga de trabajo manual y facilitará la toma de decisiones informadas.</a:t>
            </a:r>
            <a:endParaRPr lang="es-CO" sz="2000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9439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C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id="{CC726DD2-A4F9-4901-8DAF-F5070086E340}"/>
              </a:ext>
            </a:extLst>
          </p:cNvPr>
          <p:cNvSpPr/>
          <p:nvPr/>
        </p:nvSpPr>
        <p:spPr>
          <a:xfrm>
            <a:off x="0" y="0"/>
            <a:ext cx="3644900" cy="6422381"/>
          </a:xfrm>
          <a:prstGeom prst="rect">
            <a:avLst/>
          </a:prstGeom>
          <a:solidFill>
            <a:srgbClr val="0F8B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473160CC-9534-42F6-BF89-F6B3D301B122}"/>
              </a:ext>
            </a:extLst>
          </p:cNvPr>
          <p:cNvSpPr/>
          <p:nvPr/>
        </p:nvSpPr>
        <p:spPr>
          <a:xfrm rot="5400000">
            <a:off x="5125825" y="-3123539"/>
            <a:ext cx="7491746" cy="22337808"/>
          </a:xfrm>
          <a:custGeom>
            <a:avLst/>
            <a:gdLst>
              <a:gd name="connsiteX0" fmla="*/ 0 w 2777977"/>
              <a:gd name="connsiteY0" fmla="*/ 613032 h 6109350"/>
              <a:gd name="connsiteX1" fmla="*/ 1627422 w 2777977"/>
              <a:gd name="connsiteY1" fmla="*/ 0 h 6109350"/>
              <a:gd name="connsiteX2" fmla="*/ 2777976 w 2777977"/>
              <a:gd name="connsiteY2" fmla="*/ 3054381 h 6109350"/>
              <a:gd name="connsiteX3" fmla="*/ 2777977 w 2777977"/>
              <a:gd name="connsiteY3" fmla="*/ 5062915 h 6109350"/>
              <a:gd name="connsiteX4" fmla="*/ 0 w 2777977"/>
              <a:gd name="connsiteY4" fmla="*/ 6109350 h 6109350"/>
              <a:gd name="connsiteX5" fmla="*/ 0 w 2777977"/>
              <a:gd name="connsiteY5" fmla="*/ 613032 h 610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7977" h="6109350">
                <a:moveTo>
                  <a:pt x="0" y="613032"/>
                </a:moveTo>
                <a:lnTo>
                  <a:pt x="1627422" y="0"/>
                </a:lnTo>
                <a:lnTo>
                  <a:pt x="2777976" y="3054381"/>
                </a:lnTo>
                <a:lnTo>
                  <a:pt x="2777977" y="5062915"/>
                </a:lnTo>
                <a:lnTo>
                  <a:pt x="0" y="6109350"/>
                </a:lnTo>
                <a:lnTo>
                  <a:pt x="0" y="613032"/>
                </a:lnTo>
                <a:close/>
              </a:path>
            </a:pathLst>
          </a:custGeom>
          <a:solidFill>
            <a:srgbClr val="F09409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B1EF939A-A752-4914-A681-B5DFF96B5062}"/>
              </a:ext>
            </a:extLst>
          </p:cNvPr>
          <p:cNvSpPr/>
          <p:nvPr/>
        </p:nvSpPr>
        <p:spPr>
          <a:xfrm rot="2803884">
            <a:off x="8449913" y="4420993"/>
            <a:ext cx="1388175" cy="1775212"/>
          </a:xfrm>
          <a:custGeom>
            <a:avLst/>
            <a:gdLst>
              <a:gd name="connsiteX0" fmla="*/ 0 w 824908"/>
              <a:gd name="connsiteY0" fmla="*/ 0 h 2555988"/>
              <a:gd name="connsiteX1" fmla="*/ 824908 w 824908"/>
              <a:gd name="connsiteY1" fmla="*/ 2254107 h 2555988"/>
              <a:gd name="connsiteX2" fmla="*/ 0 w 824908"/>
              <a:gd name="connsiteY2" fmla="*/ 2555988 h 2555988"/>
              <a:gd name="connsiteX3" fmla="*/ 0 w 824908"/>
              <a:gd name="connsiteY3" fmla="*/ 0 h 2555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908" h="2555988">
                <a:moveTo>
                  <a:pt x="0" y="0"/>
                </a:moveTo>
                <a:lnTo>
                  <a:pt x="824908" y="2254107"/>
                </a:lnTo>
                <a:lnTo>
                  <a:pt x="0" y="2555988"/>
                </a:lnTo>
                <a:lnTo>
                  <a:pt x="0" y="0"/>
                </a:lnTo>
                <a:close/>
              </a:path>
            </a:pathLst>
          </a:custGeom>
          <a:solidFill>
            <a:srgbClr val="0F8B89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767A540-2CFD-4EB6-8B51-4029F22A8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350" y="2962040"/>
            <a:ext cx="1122050" cy="1122050"/>
          </a:xfrm>
          <a:prstGeom prst="rect">
            <a:avLst/>
          </a:prstGeom>
        </p:spPr>
      </p:pic>
      <p:sp>
        <p:nvSpPr>
          <p:cNvPr id="49" name="Rectángulo 48">
            <a:extLst>
              <a:ext uri="{FF2B5EF4-FFF2-40B4-BE49-F238E27FC236}">
                <a16:creationId xmlns:a16="http://schemas.microsoft.com/office/drawing/2014/main" id="{52C80F5A-1026-4A75-92CE-0FC1D9DAA092}"/>
              </a:ext>
            </a:extLst>
          </p:cNvPr>
          <p:cNvSpPr/>
          <p:nvPr/>
        </p:nvSpPr>
        <p:spPr>
          <a:xfrm>
            <a:off x="0" y="2309319"/>
            <a:ext cx="3644900" cy="524862"/>
          </a:xfrm>
          <a:prstGeom prst="rect">
            <a:avLst/>
          </a:prstGeom>
          <a:solidFill>
            <a:srgbClr val="095755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1965BD57-D8EF-4685-917A-AE3D4C4B945C}"/>
              </a:ext>
            </a:extLst>
          </p:cNvPr>
          <p:cNvSpPr txBox="1"/>
          <p:nvPr/>
        </p:nvSpPr>
        <p:spPr>
          <a:xfrm>
            <a:off x="336467" y="134438"/>
            <a:ext cx="2143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Título del proyecto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97ADF57-0DD7-4DA7-A4DD-872EB8BD4B25}"/>
              </a:ext>
            </a:extLst>
          </p:cNvPr>
          <p:cNvSpPr txBox="1"/>
          <p:nvPr/>
        </p:nvSpPr>
        <p:spPr>
          <a:xfrm>
            <a:off x="336466" y="578131"/>
            <a:ext cx="1904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general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99B5A08E-6B3C-48D8-B0A7-8F33FB1BE436}"/>
              </a:ext>
            </a:extLst>
          </p:cNvPr>
          <p:cNvSpPr txBox="1"/>
          <p:nvPr/>
        </p:nvSpPr>
        <p:spPr>
          <a:xfrm>
            <a:off x="336466" y="1021824"/>
            <a:ext cx="2370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Objetivos específicos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429AC480-1A2F-4B14-8793-1FD83F6D79D2}"/>
              </a:ext>
            </a:extLst>
          </p:cNvPr>
          <p:cNvSpPr txBox="1"/>
          <p:nvPr/>
        </p:nvSpPr>
        <p:spPr>
          <a:xfrm>
            <a:off x="336466" y="1465517"/>
            <a:ext cx="3155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Planteamiento del problema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28B0F0EA-B0B7-4CBF-8101-31FEC0F23D25}"/>
              </a:ext>
            </a:extLst>
          </p:cNvPr>
          <p:cNvSpPr txBox="1"/>
          <p:nvPr/>
        </p:nvSpPr>
        <p:spPr>
          <a:xfrm>
            <a:off x="336466" y="1909210"/>
            <a:ext cx="1450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Justificación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6C2D9117-8C40-4AE8-B40F-9D5FC0034982}"/>
              </a:ext>
            </a:extLst>
          </p:cNvPr>
          <p:cNvSpPr txBox="1"/>
          <p:nvPr/>
        </p:nvSpPr>
        <p:spPr>
          <a:xfrm>
            <a:off x="336466" y="2352903"/>
            <a:ext cx="10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Alcances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28D87F9-1D48-4E92-9A4C-1AEF855C6287}"/>
              </a:ext>
            </a:extLst>
          </p:cNvPr>
          <p:cNvSpPr txBox="1"/>
          <p:nvPr/>
        </p:nvSpPr>
        <p:spPr>
          <a:xfrm>
            <a:off x="336466" y="2796596"/>
            <a:ext cx="1039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Impacto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A770052-49DA-4812-A818-C4DCF3301AF3}"/>
              </a:ext>
            </a:extLst>
          </p:cNvPr>
          <p:cNvSpPr txBox="1"/>
          <p:nvPr/>
        </p:nvSpPr>
        <p:spPr>
          <a:xfrm>
            <a:off x="336466" y="3240289"/>
            <a:ext cx="1667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Trabajo futuro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6DDE5E08-E0B0-45C4-8B1D-3D625928E453}"/>
              </a:ext>
            </a:extLst>
          </p:cNvPr>
          <p:cNvSpPr txBox="1"/>
          <p:nvPr/>
        </p:nvSpPr>
        <p:spPr>
          <a:xfrm>
            <a:off x="336466" y="3683980"/>
            <a:ext cx="2396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Avances del proyecto</a:t>
            </a:r>
          </a:p>
        </p:txBody>
      </p:sp>
      <p:sp>
        <p:nvSpPr>
          <p:cNvPr id="17" name="Google Shape;126;p22">
            <a:extLst>
              <a:ext uri="{FF2B5EF4-FFF2-40B4-BE49-F238E27FC236}">
                <a16:creationId xmlns:a16="http://schemas.microsoft.com/office/drawing/2014/main" id="{10F532AB-618D-4CAD-9F64-3A69870CDAC0}"/>
              </a:ext>
            </a:extLst>
          </p:cNvPr>
          <p:cNvSpPr txBox="1"/>
          <p:nvPr/>
        </p:nvSpPr>
        <p:spPr>
          <a:xfrm>
            <a:off x="3812877" y="505986"/>
            <a:ext cx="4999034" cy="317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>
              <a:buClr>
                <a:schemeClr val="dk1"/>
              </a:buClr>
              <a:buSzPts val="2400"/>
            </a:pPr>
            <a:r>
              <a:rPr lang="es-MX" sz="2000" dirty="0">
                <a:ea typeface="Calibri"/>
                <a:cs typeface="Calibri"/>
                <a:sym typeface="Calibri"/>
              </a:rPr>
              <a:t>En vista de que las funciones del secretario son las mismas en todas las congregaciones, este software está planeado para que sea útil para cualquier usuario que lo necesite, y no se circunscribe a una congregación específica. El software le brindará acompañamiento, soporte y complementará las tareas rutinarias y manuales del secretario. Por lo que podríamos decir que el software será secretario del secretario.</a:t>
            </a:r>
          </a:p>
        </p:txBody>
      </p:sp>
    </p:spTree>
    <p:extLst>
      <p:ext uri="{BB962C8B-B14F-4D97-AF65-F5344CB8AC3E}">
        <p14:creationId xmlns:p14="http://schemas.microsoft.com/office/powerpoint/2010/main" val="1994150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C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id="{CC726DD2-A4F9-4901-8DAF-F5070086E340}"/>
              </a:ext>
            </a:extLst>
          </p:cNvPr>
          <p:cNvSpPr/>
          <p:nvPr/>
        </p:nvSpPr>
        <p:spPr>
          <a:xfrm>
            <a:off x="0" y="4556095"/>
            <a:ext cx="9144000" cy="587405"/>
          </a:xfrm>
          <a:prstGeom prst="rect">
            <a:avLst/>
          </a:prstGeom>
          <a:solidFill>
            <a:srgbClr val="0F8B8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473160CC-9534-42F6-BF89-F6B3D301B122}"/>
              </a:ext>
            </a:extLst>
          </p:cNvPr>
          <p:cNvSpPr/>
          <p:nvPr/>
        </p:nvSpPr>
        <p:spPr>
          <a:xfrm>
            <a:off x="8807533" y="-8334723"/>
            <a:ext cx="7491746" cy="22337808"/>
          </a:xfrm>
          <a:custGeom>
            <a:avLst/>
            <a:gdLst>
              <a:gd name="connsiteX0" fmla="*/ 0 w 2777977"/>
              <a:gd name="connsiteY0" fmla="*/ 613032 h 6109350"/>
              <a:gd name="connsiteX1" fmla="*/ 1627422 w 2777977"/>
              <a:gd name="connsiteY1" fmla="*/ 0 h 6109350"/>
              <a:gd name="connsiteX2" fmla="*/ 2777976 w 2777977"/>
              <a:gd name="connsiteY2" fmla="*/ 3054381 h 6109350"/>
              <a:gd name="connsiteX3" fmla="*/ 2777977 w 2777977"/>
              <a:gd name="connsiteY3" fmla="*/ 5062915 h 6109350"/>
              <a:gd name="connsiteX4" fmla="*/ 0 w 2777977"/>
              <a:gd name="connsiteY4" fmla="*/ 6109350 h 6109350"/>
              <a:gd name="connsiteX5" fmla="*/ 0 w 2777977"/>
              <a:gd name="connsiteY5" fmla="*/ 613032 h 610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7977" h="6109350">
                <a:moveTo>
                  <a:pt x="0" y="613032"/>
                </a:moveTo>
                <a:lnTo>
                  <a:pt x="1627422" y="0"/>
                </a:lnTo>
                <a:lnTo>
                  <a:pt x="2777976" y="3054381"/>
                </a:lnTo>
                <a:lnTo>
                  <a:pt x="2777977" y="5062915"/>
                </a:lnTo>
                <a:lnTo>
                  <a:pt x="0" y="6109350"/>
                </a:lnTo>
                <a:lnTo>
                  <a:pt x="0" y="613032"/>
                </a:lnTo>
                <a:close/>
              </a:path>
            </a:pathLst>
          </a:custGeom>
          <a:solidFill>
            <a:srgbClr val="F09409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28D87F9-1D48-4E92-9A4C-1AEF855C6287}"/>
              </a:ext>
            </a:extLst>
          </p:cNvPr>
          <p:cNvSpPr txBox="1"/>
          <p:nvPr/>
        </p:nvSpPr>
        <p:spPr>
          <a:xfrm>
            <a:off x="336466" y="4649742"/>
            <a:ext cx="1039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Impacto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51866011-E064-4DF7-85FA-AA1984F1C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405799"/>
              </p:ext>
            </p:extLst>
          </p:nvPr>
        </p:nvGraphicFramePr>
        <p:xfrm>
          <a:off x="587126" y="1163320"/>
          <a:ext cx="7560000" cy="2475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1316260833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3347940898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1149156768"/>
                    </a:ext>
                  </a:extLst>
                </a:gridCol>
              </a:tblGrid>
              <a:tr h="442905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SOCIAL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AMBIENTAL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ECONÓMICO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0307020"/>
                  </a:ext>
                </a:extLst>
              </a:tr>
              <a:tr h="432536">
                <a:tc>
                  <a:txBody>
                    <a:bodyPr/>
                    <a:lstStyle/>
                    <a:p>
                      <a:pPr algn="ctr"/>
                      <a:r>
                        <a:rPr lang="es-MX" sz="1400" b="1" dirty="0">
                          <a:solidFill>
                            <a:schemeClr val="tx1"/>
                          </a:solidFill>
                        </a:rPr>
                        <a:t>Accesibilidad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1" dirty="0">
                          <a:solidFill>
                            <a:schemeClr val="tx1"/>
                          </a:solidFill>
                        </a:rPr>
                        <a:t>Reducción de papel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1" dirty="0">
                          <a:solidFill>
                            <a:schemeClr val="tx1"/>
                          </a:solidFill>
                        </a:rPr>
                        <a:t>Ahorro de tiempo y recursos</a:t>
                      </a:r>
                      <a:endParaRPr lang="es-C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8378143"/>
                  </a:ext>
                </a:extLst>
              </a:tr>
              <a:tr h="1599789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Proporciona a los miembros acceso fácil y rápido a la información y actividades de la congregación.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Al digitalizar los procesos administrativos, se reduce significativamente el uso de papel, contribuyendo a la conservación del medio ambiente.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Automatiza tareas manuales, lo que reduce el tiempo y los recursos necesarios para la gestión administrativa.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441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8108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1460</TotalTime>
  <Words>658</Words>
  <Application>Microsoft Office PowerPoint</Application>
  <PresentationFormat>Presentación en pantalla (16:9)</PresentationFormat>
  <Paragraphs>137</Paragraphs>
  <Slides>22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ASUS</dc:creator>
  <cp:lastModifiedBy>Antonio José Hernández Cataño</cp:lastModifiedBy>
  <cp:revision>41</cp:revision>
  <dcterms:modified xsi:type="dcterms:W3CDTF">2024-05-20T04:46:50Z</dcterms:modified>
</cp:coreProperties>
</file>